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"/>
  </p:notesMasterIdLst>
  <p:handoutMasterIdLst>
    <p:handoutMasterId r:id="rId5"/>
  </p:handoutMasterIdLst>
  <p:sldIdLst>
    <p:sldId id="256" r:id="rId2"/>
    <p:sldId id="287" r:id="rId3"/>
  </p:sldIdLst>
  <p:sldSz cx="9144000" cy="6858000" type="screen4x3"/>
  <p:notesSz cx="7016750" cy="93091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1616"/>
    <a:srgbClr val="FF3737"/>
    <a:srgbClr val="EC0000"/>
    <a:srgbClr val="DC1414"/>
    <a:srgbClr val="E2483C"/>
    <a:srgbClr val="EC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200" d="100"/>
          <a:sy n="200" d="100"/>
        </p:scale>
        <p:origin x="-1212" y="2730"/>
      </p:cViewPr>
      <p:guideLst>
        <p:guide orient="horz" pos="2932"/>
        <p:guide pos="22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592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ill Sans" charset="0"/>
              </a:defRPr>
            </a:lvl1pPr>
          </a:lstStyle>
          <a:p>
            <a:endParaRPr lang="en-CA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158" y="0"/>
            <a:ext cx="3040592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</a:defRPr>
            </a:lvl1pPr>
          </a:lstStyle>
          <a:p>
            <a:endParaRPr lang="en-CA" dirty="0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40592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ill Sans" charset="0"/>
              </a:defRPr>
            </a:lvl1pPr>
          </a:lstStyle>
          <a:p>
            <a:endParaRPr lang="en-CA" dirty="0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158" y="8843645"/>
            <a:ext cx="3040592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</a:defRPr>
            </a:lvl1pPr>
          </a:lstStyle>
          <a:p>
            <a:fld id="{198E5AD6-EE6B-48D7-B10D-9252D6C5ECFB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922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FCF7900B-DEAF-4866-8975-6D07DC20DD72}" type="datetimeFigureOut">
              <a:rPr lang="en-CA" smtClean="0"/>
              <a:pPr/>
              <a:t>06/11/2013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940B6A0-7D15-43F0-9784-647C4D2420F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57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0B6A0-7D15-43F0-9784-647C4D2420F6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992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023ED6-FA02-4CE2-A9B7-D187D75B8F83}" type="slidenum">
              <a:rPr lang="en-CA"/>
              <a:pPr/>
              <a:t>‹#›</a:t>
            </a:fld>
            <a:endParaRPr lang="en-CA" dirty="0"/>
          </a:p>
        </p:txBody>
      </p:sp>
      <p:pic>
        <p:nvPicPr>
          <p:cNvPr id="151559" name="Picture 7" descr="0sgoo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61925"/>
            <a:ext cx="15240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560" name="Picture 8" descr="YorkULogoHor(600).tif                                          0000215Eagency                         B8DB8A61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050" y="6203950"/>
            <a:ext cx="144780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0" y="0"/>
            <a:ext cx="7321550" cy="6858000"/>
          </a:xfrm>
          <a:prstGeom prst="rect">
            <a:avLst/>
          </a:prstGeom>
          <a:solidFill>
            <a:srgbClr val="DC14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400" dirty="0">
              <a:latin typeface="Times" pitchFamily="18" charset="0"/>
            </a:endParaRP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6629400" cy="1143000"/>
          </a:xfrm>
          <a:solidFill>
            <a:srgbClr val="DC1414"/>
          </a:solidFill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CA" noProof="0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5943600" cy="1752600"/>
          </a:xfrm>
          <a:solidFill>
            <a:srgbClr val="DC1414"/>
          </a:solidFill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smtClean="0"/>
          </a:p>
        </p:txBody>
      </p:sp>
      <p:sp>
        <p:nvSpPr>
          <p:cNvPr id="151562" name="Line 10"/>
          <p:cNvSpPr>
            <a:spLocks noChangeShapeType="1"/>
          </p:cNvSpPr>
          <p:nvPr/>
        </p:nvSpPr>
        <p:spPr bwMode="auto">
          <a:xfrm>
            <a:off x="879475" y="3657600"/>
            <a:ext cx="6435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27885-1034-4245-AFFE-239AB56F47D2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990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43550" y="304800"/>
            <a:ext cx="16954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49339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2ABB3-3C88-4340-AD67-8DE7ACB590F9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061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FBE79-6622-433E-87B4-CAB8656B89E8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319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C6748-75BE-4607-BC60-6999C870B44E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552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4300" y="16002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53490-6D71-48DB-B7DE-99B3A95CA827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172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E5D33-C66A-46EE-A9FE-2B4DBDB289CA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725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EA7CC-A9DA-4440-8ACD-3C8C0951F895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952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6D869-D218-4AF0-BD97-3377FAB19838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525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C260E-E61D-4346-B837-AE41A3BBD15E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800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A2C6B-3BEB-4606-989C-FD13D5222ADB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374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6781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6781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pitchFamily="18" charset="0"/>
              </a:defRPr>
            </a:lvl1pPr>
          </a:lstStyle>
          <a:p>
            <a:endParaRPr lang="en-CA" dirty="0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pitchFamily="18" charset="0"/>
              </a:defRPr>
            </a:lvl1pPr>
          </a:lstStyle>
          <a:p>
            <a:endParaRPr lang="en-CA" dirty="0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itchFamily="18" charset="0"/>
              </a:defRPr>
            </a:lvl1pPr>
          </a:lstStyle>
          <a:p>
            <a:fld id="{CA4EB265-1CC9-4DDE-A2A8-72056AB07C06}" type="slidenum">
              <a:rPr lang="en-CA"/>
              <a:pPr/>
              <a:t>‹#›</a:t>
            </a:fld>
            <a:endParaRPr lang="en-CA" dirty="0"/>
          </a:p>
        </p:txBody>
      </p:sp>
      <p:pic>
        <p:nvPicPr>
          <p:cNvPr id="91146" name="Picture 10" descr="0sgood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61925"/>
            <a:ext cx="15240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7" name="Picture 11" descr="YorkULogoHor(600).tif                                          0000215Eagency                         B8DB8A61: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050" y="6203950"/>
            <a:ext cx="144780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6629400" cy="1143000"/>
          </a:xfrm>
        </p:spPr>
        <p:txBody>
          <a:bodyPr/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“</a:t>
            </a:r>
            <a:r>
              <a:rPr lang="en-CA" i="1" dirty="0" smtClean="0"/>
              <a:t>Renovating Admin Justice : From A to A</a:t>
            </a:r>
            <a:r>
              <a:rPr lang="en-CA" dirty="0" smtClean="0"/>
              <a:t>”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Lorne Sossin</a:t>
            </a:r>
          </a:p>
          <a:p>
            <a:r>
              <a:rPr lang="en-CA" dirty="0" smtClean="0"/>
              <a:t>Osgoode Hall Law School</a:t>
            </a:r>
          </a:p>
        </p:txBody>
      </p:sp>
    </p:spTree>
    <p:extLst>
      <p:ext uri="{BB962C8B-B14F-4D97-AF65-F5344CB8AC3E}">
        <p14:creationId xmlns:p14="http://schemas.microsoft.com/office/powerpoint/2010/main" val="143372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b="1" dirty="0" smtClean="0"/>
              <a:t>5 Key Future Challenges for Administrative Justice:</a:t>
            </a:r>
          </a:p>
          <a:p>
            <a:r>
              <a:rPr lang="en-CA" b="1" dirty="0" smtClean="0"/>
              <a:t>An A</a:t>
            </a:r>
            <a:r>
              <a:rPr lang="en-CA" dirty="0" smtClean="0"/>
              <a:t>dministrative </a:t>
            </a:r>
            <a:r>
              <a:rPr lang="en-CA" dirty="0"/>
              <a:t>Justice System</a:t>
            </a:r>
          </a:p>
          <a:p>
            <a:pPr lvl="0"/>
            <a:r>
              <a:rPr lang="en-CA" b="1" dirty="0" smtClean="0"/>
              <a:t>A</a:t>
            </a:r>
            <a:r>
              <a:rPr lang="en-CA" dirty="0" smtClean="0"/>
              <a:t>ccessible Adjudication </a:t>
            </a:r>
            <a:endParaRPr lang="en-CA" dirty="0" smtClean="0"/>
          </a:p>
          <a:p>
            <a:pPr lvl="0"/>
            <a:r>
              <a:rPr lang="en-CA" b="1" smtClean="0"/>
              <a:t>A</a:t>
            </a:r>
            <a:r>
              <a:rPr lang="en-CA" smtClean="0"/>
              <a:t>ccreditation </a:t>
            </a:r>
            <a:endParaRPr lang="en-CA" dirty="0"/>
          </a:p>
          <a:p>
            <a:pPr lvl="0"/>
            <a:r>
              <a:rPr lang="en-CA" b="1" dirty="0" smtClean="0"/>
              <a:t>A</a:t>
            </a:r>
            <a:r>
              <a:rPr lang="en-CA" dirty="0" smtClean="0"/>
              <a:t>ppointments</a:t>
            </a:r>
            <a:endParaRPr lang="en-CA" dirty="0"/>
          </a:p>
          <a:p>
            <a:pPr lvl="0"/>
            <a:r>
              <a:rPr lang="en-CA" b="1" dirty="0" smtClean="0"/>
              <a:t>A</a:t>
            </a:r>
            <a:r>
              <a:rPr lang="en-CA" dirty="0" smtClean="0"/>
              <a:t>ccountability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8618723"/>
      </p:ext>
    </p:extLst>
  </p:cSld>
  <p:clrMapOvr>
    <a:masterClrMapping/>
  </p:clrMapOvr>
</p:sld>
</file>

<file path=ppt/theme/theme1.xml><?xml version="1.0" encoding="utf-8"?>
<a:theme xmlns:a="http://schemas.openxmlformats.org/drawingml/2006/main" name="Osgood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Osgoode</Template>
  <TotalTime>6968</TotalTime>
  <Words>25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Osgoode</vt:lpstr>
      <vt:lpstr> “Renovating Admin Justice : From A to A”</vt:lpstr>
      <vt:lpstr>Outline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helpdesl</dc:creator>
  <cp:lastModifiedBy>Osgoode Hall Law School</cp:lastModifiedBy>
  <cp:revision>206</cp:revision>
  <cp:lastPrinted>2012-08-29T20:35:57Z</cp:lastPrinted>
  <dcterms:created xsi:type="dcterms:W3CDTF">2012-05-14T20:33:42Z</dcterms:created>
  <dcterms:modified xsi:type="dcterms:W3CDTF">2013-11-07T03:31:49Z</dcterms:modified>
</cp:coreProperties>
</file>