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09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/>
              <a:t/>
            </a:r>
            <a:br>
              <a:rPr lang="en-US" sz="1600" b="1" i="1" dirty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/>
              <a:t/>
            </a:r>
            <a:br>
              <a:rPr lang="en-US" sz="1600" b="1" i="1" dirty="0"/>
            </a:br>
            <a:r>
              <a:rPr lang="en-US" sz="1300" i="1" dirty="0" smtClean="0"/>
              <a:t>The </a:t>
            </a:r>
            <a:r>
              <a:rPr lang="en-US" sz="1300" i="1" dirty="0"/>
              <a:t>mission of the Society of Ontario Adjudicators and Regulators is to advance administrative justice through education, advocacy and innovation.</a:t>
            </a:r>
            <a:r>
              <a:rPr lang="en-CA" sz="1300" i="1" dirty="0"/>
              <a:t/>
            </a:r>
            <a:br>
              <a:rPr lang="en-CA" sz="1300" i="1" dirty="0"/>
            </a:br>
            <a:endParaRPr lang="en-CA" sz="130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25000" lnSpcReduction="20000"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8000" dirty="0"/>
              <a:t>Strategic Plan</a:t>
            </a:r>
            <a:br>
              <a:rPr lang="en-CA" sz="8000" dirty="0"/>
            </a:br>
            <a:r>
              <a:rPr lang="en-CA" sz="5600" dirty="0" smtClean="0"/>
              <a:t>2013/2014/2015</a:t>
            </a:r>
            <a:r>
              <a:rPr lang="en-CA" sz="7200" dirty="0" smtClean="0"/>
              <a:t/>
            </a:r>
            <a:br>
              <a:rPr lang="en-CA" sz="7200" dirty="0" smtClean="0"/>
            </a:br>
            <a:endParaRPr lang="en-CA" sz="72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b="1" dirty="0" smtClean="0"/>
              <a:t>Strategic Priority #1 (Website/Database/Membership – Year 1)</a:t>
            </a:r>
          </a:p>
          <a:p>
            <a:pPr marL="0" indent="0">
              <a:buNone/>
              <a:defRPr/>
            </a:pPr>
            <a:r>
              <a:rPr lang="en-CA" sz="5600" dirty="0" smtClean="0"/>
              <a:t>SOAR’s </a:t>
            </a:r>
            <a:r>
              <a:rPr lang="en-CA" sz="5600" dirty="0" smtClean="0"/>
              <a:t>website provides pertinent and timely  access to  current information affecting the administrative justice community</a:t>
            </a:r>
            <a:r>
              <a:rPr lang="en-CA" sz="5600" dirty="0"/>
              <a:t>. </a:t>
            </a:r>
            <a:r>
              <a:rPr lang="en-CA" sz="5600" dirty="0" smtClean="0"/>
              <a:t>  SOAR </a:t>
            </a:r>
            <a:r>
              <a:rPr lang="en-CA" sz="5600" dirty="0"/>
              <a:t>communicates regularly </a:t>
            </a:r>
            <a:r>
              <a:rPr lang="en-CA" sz="5600" dirty="0" smtClean="0"/>
              <a:t>about its activities and matters of concern to its Members and the community.</a:t>
            </a:r>
            <a:endParaRPr lang="en-CA" sz="5600" u="sng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b="1" dirty="0" smtClean="0"/>
              <a:t>Strategic </a:t>
            </a:r>
            <a:r>
              <a:rPr lang="en-CA" sz="5600" b="1" dirty="0" smtClean="0"/>
              <a:t>Priority #2 (Governance – Year 1)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dirty="0" smtClean="0"/>
              <a:t>SOAR’s organizational structure supports and promotes good governance practices, operational efficiencies and strategic </a:t>
            </a:r>
            <a:r>
              <a:rPr lang="en-CA" sz="5600" dirty="0" smtClean="0"/>
              <a:t>priorities.</a:t>
            </a:r>
            <a:endParaRPr lang="en-CA" sz="5600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b="1" dirty="0" smtClean="0"/>
              <a:t>Strategic </a:t>
            </a:r>
            <a:r>
              <a:rPr lang="en-CA" sz="5600" b="1" dirty="0" smtClean="0"/>
              <a:t>Priority #3 (Education/Partnerships – Years 1 &amp; 2)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dirty="0" smtClean="0"/>
              <a:t>SOAR provides quality, timely and relevant professional development opportunities to its membership and the broader community through a variety of delivery models and strategic </a:t>
            </a:r>
            <a:r>
              <a:rPr lang="en-CA" sz="5600" dirty="0" smtClean="0"/>
              <a:t>collaborations.</a:t>
            </a:r>
            <a:endParaRPr lang="en-CA" sz="5600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b="1" dirty="0" smtClean="0"/>
              <a:t>Strategic </a:t>
            </a:r>
            <a:r>
              <a:rPr lang="en-CA" sz="5600" b="1" dirty="0" smtClean="0"/>
              <a:t>Priority #4 (Branding </a:t>
            </a:r>
            <a:r>
              <a:rPr lang="en-CA" sz="5600" b="1" dirty="0"/>
              <a:t> </a:t>
            </a:r>
            <a:r>
              <a:rPr lang="en-CA" sz="5600" b="1" dirty="0" smtClean="0"/>
              <a:t>- Year </a:t>
            </a:r>
            <a:r>
              <a:rPr lang="en-CA" sz="5600" b="1" dirty="0"/>
              <a:t>2</a:t>
            </a:r>
            <a:r>
              <a:rPr lang="en-CA" sz="5600" b="1" dirty="0" smtClean="0"/>
              <a:t>)</a:t>
            </a:r>
          </a:p>
          <a:p>
            <a:pPr marL="0" indent="0">
              <a:buNone/>
              <a:defRPr/>
            </a:pPr>
            <a:r>
              <a:rPr lang="en-CA" sz="5600" dirty="0"/>
              <a:t>SOAR’s profile in and outside the community is recognized as providing  leadership and direction on </a:t>
            </a:r>
            <a:r>
              <a:rPr lang="en-CA" sz="5600" dirty="0" smtClean="0"/>
              <a:t>issues of importance to the administrative justice community and the public that it </a:t>
            </a:r>
            <a:r>
              <a:rPr lang="en-CA" sz="5600" dirty="0" smtClean="0"/>
              <a:t>serves.</a:t>
            </a: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b="1" dirty="0" smtClean="0"/>
              <a:t>Strategic </a:t>
            </a:r>
            <a:r>
              <a:rPr lang="en-CA" sz="5600" b="1" dirty="0"/>
              <a:t>Priority #5 </a:t>
            </a:r>
            <a:r>
              <a:rPr lang="en-CA" sz="5600" b="1" dirty="0" smtClean="0"/>
              <a:t>(Advocacy – Year </a:t>
            </a:r>
            <a:r>
              <a:rPr lang="en-CA" sz="5600" b="1" dirty="0"/>
              <a:t>3</a:t>
            </a:r>
            <a:r>
              <a:rPr lang="en-CA" sz="5600" b="1" dirty="0" smtClean="0"/>
              <a:t>)</a:t>
            </a:r>
          </a:p>
          <a:p>
            <a:pPr marL="0" indent="0">
              <a:buNone/>
              <a:defRPr/>
            </a:pPr>
            <a:r>
              <a:rPr lang="en-US" sz="5600" dirty="0" smtClean="0"/>
              <a:t>SOAR </a:t>
            </a:r>
            <a:r>
              <a:rPr lang="en-US" sz="5600" dirty="0"/>
              <a:t>advocates for its membership and provides opportunities to discuss and address current issues affecting the community.</a:t>
            </a:r>
            <a:r>
              <a:rPr lang="en-CA" sz="5600" dirty="0" smtClean="0"/>
              <a:t>  </a:t>
            </a:r>
            <a:endParaRPr lang="en-CA" sz="5600" b="1" dirty="0" smtClean="0"/>
          </a:p>
          <a:p>
            <a:pPr marL="0" indent="0">
              <a:buNone/>
              <a:defRPr/>
            </a:pPr>
            <a:endParaRPr lang="en-CA" sz="5600" b="1" dirty="0" smtClean="0"/>
          </a:p>
          <a:p>
            <a:pPr marL="0" indent="0">
              <a:buNone/>
              <a:defRPr/>
            </a:pPr>
            <a:r>
              <a:rPr lang="en-CA" sz="5600" b="1" dirty="0" smtClean="0"/>
              <a:t>Strategic </a:t>
            </a:r>
            <a:r>
              <a:rPr lang="en-CA" sz="5600" b="1" dirty="0"/>
              <a:t>Priority </a:t>
            </a:r>
            <a:r>
              <a:rPr lang="en-CA" sz="5600" b="1" dirty="0" smtClean="0"/>
              <a:t>#6 </a:t>
            </a:r>
            <a:r>
              <a:rPr lang="en-CA" sz="5600" b="1" dirty="0"/>
              <a:t>(Finances </a:t>
            </a:r>
            <a:r>
              <a:rPr lang="en-CA" sz="5600" b="1" dirty="0" smtClean="0"/>
              <a:t>–Year 3)</a:t>
            </a:r>
            <a:endParaRPr lang="en-CA" sz="5600" b="1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CA" sz="5600" dirty="0"/>
              <a:t>SOAR effectively generates sustained and robust revenue to support </a:t>
            </a:r>
            <a:r>
              <a:rPr lang="en-CA" sz="5600" dirty="0" smtClean="0"/>
              <a:t>its educational and leadership </a:t>
            </a:r>
            <a:r>
              <a:rPr lang="en-CA" sz="5600" dirty="0" smtClean="0"/>
              <a:t>initiatives.</a:t>
            </a:r>
            <a:endParaRPr lang="en-CA" sz="5600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56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sz="3800" b="1" dirty="0" smtClean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CA" dirty="0"/>
          </a:p>
        </p:txBody>
      </p:sp>
      <p:sp>
        <p:nvSpPr>
          <p:cNvPr id="6" name="Text Box 1"/>
          <p:cNvSpPr txBox="1"/>
          <p:nvPr/>
        </p:nvSpPr>
        <p:spPr>
          <a:xfrm>
            <a:off x="1219200" y="0"/>
            <a:ext cx="6324600" cy="1143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US" sz="11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en-CA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701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   The mission of the Society of Ontario Adjudicators and Regulators is to advance administrative justice through education, advocacy and innovation.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</dc:creator>
  <cp:lastModifiedBy>Caroline</cp:lastModifiedBy>
  <cp:revision>30</cp:revision>
  <cp:lastPrinted>2013-05-15T13:32:00Z</cp:lastPrinted>
  <dcterms:created xsi:type="dcterms:W3CDTF">2006-08-16T00:00:00Z</dcterms:created>
  <dcterms:modified xsi:type="dcterms:W3CDTF">2013-07-23T13:30:45Z</dcterms:modified>
</cp:coreProperties>
</file>