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259" r:id="rId3"/>
    <p:sldId id="260" r:id="rId4"/>
    <p:sldId id="263" r:id="rId5"/>
    <p:sldId id="262" r:id="rId6"/>
    <p:sldId id="264" r:id="rId7"/>
    <p:sldId id="266" r:id="rId8"/>
    <p:sldId id="267" r:id="rId9"/>
    <p:sldId id="268" r:id="rId10"/>
    <p:sldId id="269"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pitchFamily="-112" charset="0"/>
        <a:ea typeface="ＭＳ Ｐゴシック" pitchFamily="-112" charset="-128"/>
        <a:cs typeface="+mn-cs"/>
      </a:defRPr>
    </a:lvl1pPr>
    <a:lvl2pPr marL="457200" algn="l" rtl="0" fontAlgn="base">
      <a:spcBef>
        <a:spcPct val="0"/>
      </a:spcBef>
      <a:spcAft>
        <a:spcPct val="0"/>
      </a:spcAft>
      <a:defRPr sz="2400" kern="1200">
        <a:solidFill>
          <a:schemeClr val="tx1"/>
        </a:solidFill>
        <a:latin typeface="Times" pitchFamily="-112" charset="0"/>
        <a:ea typeface="ＭＳ Ｐゴシック" pitchFamily="-112" charset="-128"/>
        <a:cs typeface="+mn-cs"/>
      </a:defRPr>
    </a:lvl2pPr>
    <a:lvl3pPr marL="914400" algn="l" rtl="0" fontAlgn="base">
      <a:spcBef>
        <a:spcPct val="0"/>
      </a:spcBef>
      <a:spcAft>
        <a:spcPct val="0"/>
      </a:spcAft>
      <a:defRPr sz="2400" kern="1200">
        <a:solidFill>
          <a:schemeClr val="tx1"/>
        </a:solidFill>
        <a:latin typeface="Times" pitchFamily="-112" charset="0"/>
        <a:ea typeface="ＭＳ Ｐゴシック" pitchFamily="-112" charset="-128"/>
        <a:cs typeface="+mn-cs"/>
      </a:defRPr>
    </a:lvl3pPr>
    <a:lvl4pPr marL="1371600" algn="l" rtl="0" fontAlgn="base">
      <a:spcBef>
        <a:spcPct val="0"/>
      </a:spcBef>
      <a:spcAft>
        <a:spcPct val="0"/>
      </a:spcAft>
      <a:defRPr sz="2400" kern="1200">
        <a:solidFill>
          <a:schemeClr val="tx1"/>
        </a:solidFill>
        <a:latin typeface="Times" pitchFamily="-112" charset="0"/>
        <a:ea typeface="ＭＳ Ｐゴシック" pitchFamily="-112" charset="-128"/>
        <a:cs typeface="+mn-cs"/>
      </a:defRPr>
    </a:lvl4pPr>
    <a:lvl5pPr marL="1828800" algn="l" rtl="0" fontAlgn="base">
      <a:spcBef>
        <a:spcPct val="0"/>
      </a:spcBef>
      <a:spcAft>
        <a:spcPct val="0"/>
      </a:spcAft>
      <a:defRPr sz="2400" kern="1200">
        <a:solidFill>
          <a:schemeClr val="tx1"/>
        </a:solidFill>
        <a:latin typeface="Times" pitchFamily="-112" charset="0"/>
        <a:ea typeface="ＭＳ Ｐゴシック" pitchFamily="-112" charset="-128"/>
        <a:cs typeface="+mn-cs"/>
      </a:defRPr>
    </a:lvl5pPr>
    <a:lvl6pPr marL="2286000" algn="l" defTabSz="914400" rtl="0" eaLnBrk="1" latinLnBrk="0" hangingPunct="1">
      <a:defRPr sz="2400" kern="1200">
        <a:solidFill>
          <a:schemeClr val="tx1"/>
        </a:solidFill>
        <a:latin typeface="Times" pitchFamily="-112" charset="0"/>
        <a:ea typeface="ＭＳ Ｐゴシック" pitchFamily="-112" charset="-128"/>
        <a:cs typeface="+mn-cs"/>
      </a:defRPr>
    </a:lvl6pPr>
    <a:lvl7pPr marL="2743200" algn="l" defTabSz="914400" rtl="0" eaLnBrk="1" latinLnBrk="0" hangingPunct="1">
      <a:defRPr sz="2400" kern="1200">
        <a:solidFill>
          <a:schemeClr val="tx1"/>
        </a:solidFill>
        <a:latin typeface="Times" pitchFamily="-112" charset="0"/>
        <a:ea typeface="ＭＳ Ｐゴシック" pitchFamily="-112" charset="-128"/>
        <a:cs typeface="+mn-cs"/>
      </a:defRPr>
    </a:lvl7pPr>
    <a:lvl8pPr marL="3200400" algn="l" defTabSz="914400" rtl="0" eaLnBrk="1" latinLnBrk="0" hangingPunct="1">
      <a:defRPr sz="2400" kern="1200">
        <a:solidFill>
          <a:schemeClr val="tx1"/>
        </a:solidFill>
        <a:latin typeface="Times" pitchFamily="-112" charset="0"/>
        <a:ea typeface="ＭＳ Ｐゴシック" pitchFamily="-112" charset="-128"/>
        <a:cs typeface="+mn-cs"/>
      </a:defRPr>
    </a:lvl8pPr>
    <a:lvl9pPr marL="3657600" algn="l" defTabSz="914400" rtl="0" eaLnBrk="1" latinLnBrk="0" hangingPunct="1">
      <a:defRPr sz="2400" kern="1200">
        <a:solidFill>
          <a:schemeClr val="tx1"/>
        </a:solidFill>
        <a:latin typeface="Times" pitchFamily="-112"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23" autoAdjust="0"/>
  </p:normalViewPr>
  <p:slideViewPr>
    <p:cSldViewPr>
      <p:cViewPr varScale="1">
        <p:scale>
          <a:sx n="42" d="100"/>
          <a:sy n="42" d="100"/>
        </p:scale>
        <p:origin x="-1152"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ED404D-BC78-E742-A273-B200CBFF448B}" type="doc">
      <dgm:prSet loTypeId="urn:microsoft.com/office/officeart/2005/8/layout/hProcess9" loCatId="" qsTypeId="urn:microsoft.com/office/officeart/2005/8/quickstyle/simple3" qsCatId="simple" csTypeId="urn:microsoft.com/office/officeart/2005/8/colors/accent2_3" csCatId="accent2" phldr="1"/>
      <dgm:spPr/>
    </dgm:pt>
    <dgm:pt modelId="{62657C4E-D54B-F54D-A2F1-0643165848D5}">
      <dgm:prSet phldrT="[Text]"/>
      <dgm:spPr/>
      <dgm:t>
        <a:bodyPr/>
        <a:lstStyle/>
        <a:p>
          <a:r>
            <a:rPr lang="en-US" dirty="0" smtClean="0"/>
            <a:t>Procedural assistance</a:t>
          </a:r>
          <a:endParaRPr lang="en-US" dirty="0"/>
        </a:p>
      </dgm:t>
    </dgm:pt>
    <dgm:pt modelId="{38C597F8-DE91-534B-B4BA-B7EB5313AB96}" type="parTrans" cxnId="{B4A7E92C-AA81-EC4E-9696-485ED11C9E60}">
      <dgm:prSet/>
      <dgm:spPr/>
    </dgm:pt>
    <dgm:pt modelId="{A8862D89-FF3D-0344-9E9C-A804C30B617D}" type="sibTrans" cxnId="{B4A7E92C-AA81-EC4E-9696-485ED11C9E60}">
      <dgm:prSet/>
      <dgm:spPr/>
    </dgm:pt>
    <dgm:pt modelId="{657D37AA-4CEF-F644-8BBE-4EB812DCA56B}">
      <dgm:prSet phldrT="[Text]"/>
      <dgm:spPr/>
      <dgm:t>
        <a:bodyPr/>
        <a:lstStyle/>
        <a:p>
          <a:r>
            <a:rPr lang="en-US" dirty="0" smtClean="0"/>
            <a:t>Hybrid</a:t>
          </a:r>
          <a:endParaRPr lang="en-US" dirty="0"/>
        </a:p>
      </dgm:t>
    </dgm:pt>
    <dgm:pt modelId="{A2259366-F575-C245-931E-5A6A5B70C3C8}" type="parTrans" cxnId="{3E353090-695C-604F-BCF6-53AE6315E649}">
      <dgm:prSet/>
      <dgm:spPr/>
    </dgm:pt>
    <dgm:pt modelId="{A6905714-D65B-C240-8886-5D4F9C3F95E7}" type="sibTrans" cxnId="{3E353090-695C-604F-BCF6-53AE6315E649}">
      <dgm:prSet/>
      <dgm:spPr/>
    </dgm:pt>
    <dgm:pt modelId="{7370A0F6-261C-2B4A-B247-C6E7938EE287}">
      <dgm:prSet phldrT="[Text]"/>
      <dgm:spPr/>
      <dgm:t>
        <a:bodyPr/>
        <a:lstStyle/>
        <a:p>
          <a:r>
            <a:rPr lang="en-US" dirty="0" smtClean="0"/>
            <a:t>Substantive Assistance</a:t>
          </a:r>
          <a:endParaRPr lang="en-US" dirty="0"/>
        </a:p>
      </dgm:t>
    </dgm:pt>
    <dgm:pt modelId="{6938634B-FB77-C446-AD41-B1A8DE158C54}" type="parTrans" cxnId="{5CA2D84D-DB98-6C45-A091-BC04AB8135FE}">
      <dgm:prSet/>
      <dgm:spPr/>
    </dgm:pt>
    <dgm:pt modelId="{EA641BB6-1C06-A245-86AB-B265D7C14A6E}" type="sibTrans" cxnId="{5CA2D84D-DB98-6C45-A091-BC04AB8135FE}">
      <dgm:prSet/>
      <dgm:spPr/>
    </dgm:pt>
    <dgm:pt modelId="{1A310F94-BC4B-4D4E-B3F3-DBDC05760151}" type="pres">
      <dgm:prSet presAssocID="{8CED404D-BC78-E742-A273-B200CBFF448B}" presName="CompostProcess" presStyleCnt="0">
        <dgm:presLayoutVars>
          <dgm:dir/>
          <dgm:resizeHandles val="exact"/>
        </dgm:presLayoutVars>
      </dgm:prSet>
      <dgm:spPr/>
    </dgm:pt>
    <dgm:pt modelId="{016F6FC1-CA8A-F440-A1CD-E9991E6FE56C}" type="pres">
      <dgm:prSet presAssocID="{8CED404D-BC78-E742-A273-B200CBFF448B}" presName="arrow" presStyleLbl="bgShp" presStyleIdx="0" presStyleCnt="1"/>
      <dgm:spPr/>
    </dgm:pt>
    <dgm:pt modelId="{8FA79DB4-0AD5-F94A-A571-9C73961D39C2}" type="pres">
      <dgm:prSet presAssocID="{8CED404D-BC78-E742-A273-B200CBFF448B}" presName="linearProcess" presStyleCnt="0"/>
      <dgm:spPr/>
    </dgm:pt>
    <dgm:pt modelId="{09C8578E-D01B-6C48-90AA-BEE7CC445126}" type="pres">
      <dgm:prSet presAssocID="{62657C4E-D54B-F54D-A2F1-0643165848D5}" presName="textNode" presStyleLbl="node1" presStyleIdx="0" presStyleCnt="3">
        <dgm:presLayoutVars>
          <dgm:bulletEnabled val="1"/>
        </dgm:presLayoutVars>
      </dgm:prSet>
      <dgm:spPr/>
      <dgm:t>
        <a:bodyPr/>
        <a:lstStyle/>
        <a:p>
          <a:endParaRPr lang="en-US"/>
        </a:p>
      </dgm:t>
    </dgm:pt>
    <dgm:pt modelId="{BF2481DE-5270-E749-AF8B-5A25DFF2A1E5}" type="pres">
      <dgm:prSet presAssocID="{A8862D89-FF3D-0344-9E9C-A804C30B617D}" presName="sibTrans" presStyleCnt="0"/>
      <dgm:spPr/>
    </dgm:pt>
    <dgm:pt modelId="{21FF6345-8FC6-5642-9FDB-76A3F8E7C2E6}" type="pres">
      <dgm:prSet presAssocID="{657D37AA-4CEF-F644-8BBE-4EB812DCA56B}" presName="textNode" presStyleLbl="node1" presStyleIdx="1" presStyleCnt="3">
        <dgm:presLayoutVars>
          <dgm:bulletEnabled val="1"/>
        </dgm:presLayoutVars>
      </dgm:prSet>
      <dgm:spPr/>
      <dgm:t>
        <a:bodyPr/>
        <a:lstStyle/>
        <a:p>
          <a:endParaRPr lang="en-US"/>
        </a:p>
      </dgm:t>
    </dgm:pt>
    <dgm:pt modelId="{85E1643B-185F-F94C-8535-9F10CA06508B}" type="pres">
      <dgm:prSet presAssocID="{A6905714-D65B-C240-8886-5D4F9C3F95E7}" presName="sibTrans" presStyleCnt="0"/>
      <dgm:spPr/>
    </dgm:pt>
    <dgm:pt modelId="{7806E36C-9927-B346-B1B5-B9E917E08CA0}" type="pres">
      <dgm:prSet presAssocID="{7370A0F6-261C-2B4A-B247-C6E7938EE287}" presName="textNode" presStyleLbl="node1" presStyleIdx="2" presStyleCnt="3">
        <dgm:presLayoutVars>
          <dgm:bulletEnabled val="1"/>
        </dgm:presLayoutVars>
      </dgm:prSet>
      <dgm:spPr/>
      <dgm:t>
        <a:bodyPr/>
        <a:lstStyle/>
        <a:p>
          <a:endParaRPr lang="en-US"/>
        </a:p>
      </dgm:t>
    </dgm:pt>
  </dgm:ptLst>
  <dgm:cxnLst>
    <dgm:cxn modelId="{3E353090-695C-604F-BCF6-53AE6315E649}" srcId="{8CED404D-BC78-E742-A273-B200CBFF448B}" destId="{657D37AA-4CEF-F644-8BBE-4EB812DCA56B}" srcOrd="1" destOrd="0" parTransId="{A2259366-F575-C245-931E-5A6A5B70C3C8}" sibTransId="{A6905714-D65B-C240-8886-5D4F9C3F95E7}"/>
    <dgm:cxn modelId="{148BE43D-94B4-D542-8218-F0F1AE675618}" type="presOf" srcId="{7370A0F6-261C-2B4A-B247-C6E7938EE287}" destId="{7806E36C-9927-B346-B1B5-B9E917E08CA0}" srcOrd="0" destOrd="0" presId="urn:microsoft.com/office/officeart/2005/8/layout/hProcess9"/>
    <dgm:cxn modelId="{B4A7E92C-AA81-EC4E-9696-485ED11C9E60}" srcId="{8CED404D-BC78-E742-A273-B200CBFF448B}" destId="{62657C4E-D54B-F54D-A2F1-0643165848D5}" srcOrd="0" destOrd="0" parTransId="{38C597F8-DE91-534B-B4BA-B7EB5313AB96}" sibTransId="{A8862D89-FF3D-0344-9E9C-A804C30B617D}"/>
    <dgm:cxn modelId="{5CA2D84D-DB98-6C45-A091-BC04AB8135FE}" srcId="{8CED404D-BC78-E742-A273-B200CBFF448B}" destId="{7370A0F6-261C-2B4A-B247-C6E7938EE287}" srcOrd="2" destOrd="0" parTransId="{6938634B-FB77-C446-AD41-B1A8DE158C54}" sibTransId="{EA641BB6-1C06-A245-86AB-B265D7C14A6E}"/>
    <dgm:cxn modelId="{87EF52FE-2045-624C-A0AD-65AB3383C8FB}" type="presOf" srcId="{657D37AA-4CEF-F644-8BBE-4EB812DCA56B}" destId="{21FF6345-8FC6-5642-9FDB-76A3F8E7C2E6}" srcOrd="0" destOrd="0" presId="urn:microsoft.com/office/officeart/2005/8/layout/hProcess9"/>
    <dgm:cxn modelId="{B999FDCD-68F3-7843-B1D1-2401275730EE}" type="presOf" srcId="{62657C4E-D54B-F54D-A2F1-0643165848D5}" destId="{09C8578E-D01B-6C48-90AA-BEE7CC445126}" srcOrd="0" destOrd="0" presId="urn:microsoft.com/office/officeart/2005/8/layout/hProcess9"/>
    <dgm:cxn modelId="{2274E330-BAA3-1643-B3AD-6DA761FFE5EB}" type="presOf" srcId="{8CED404D-BC78-E742-A273-B200CBFF448B}" destId="{1A310F94-BC4B-4D4E-B3F3-DBDC05760151}" srcOrd="0" destOrd="0" presId="urn:microsoft.com/office/officeart/2005/8/layout/hProcess9"/>
    <dgm:cxn modelId="{B06DE7F3-8C12-D349-9925-DB57529E316B}" type="presParOf" srcId="{1A310F94-BC4B-4D4E-B3F3-DBDC05760151}" destId="{016F6FC1-CA8A-F440-A1CD-E9991E6FE56C}" srcOrd="0" destOrd="0" presId="urn:microsoft.com/office/officeart/2005/8/layout/hProcess9"/>
    <dgm:cxn modelId="{B8C942B7-A44E-E648-8241-2E88B602156D}" type="presParOf" srcId="{1A310F94-BC4B-4D4E-B3F3-DBDC05760151}" destId="{8FA79DB4-0AD5-F94A-A571-9C73961D39C2}" srcOrd="1" destOrd="0" presId="urn:microsoft.com/office/officeart/2005/8/layout/hProcess9"/>
    <dgm:cxn modelId="{589D5476-BC8D-6941-8946-B54C87BAD935}" type="presParOf" srcId="{8FA79DB4-0AD5-F94A-A571-9C73961D39C2}" destId="{09C8578E-D01B-6C48-90AA-BEE7CC445126}" srcOrd="0" destOrd="0" presId="urn:microsoft.com/office/officeart/2005/8/layout/hProcess9"/>
    <dgm:cxn modelId="{B8947979-A65D-F74C-960D-F3D1D3D1151F}" type="presParOf" srcId="{8FA79DB4-0AD5-F94A-A571-9C73961D39C2}" destId="{BF2481DE-5270-E749-AF8B-5A25DFF2A1E5}" srcOrd="1" destOrd="0" presId="urn:microsoft.com/office/officeart/2005/8/layout/hProcess9"/>
    <dgm:cxn modelId="{6DD07EAA-5A99-CE41-B385-69A388DD1D02}" type="presParOf" srcId="{8FA79DB4-0AD5-F94A-A571-9C73961D39C2}" destId="{21FF6345-8FC6-5642-9FDB-76A3F8E7C2E6}" srcOrd="2" destOrd="0" presId="urn:microsoft.com/office/officeart/2005/8/layout/hProcess9"/>
    <dgm:cxn modelId="{461F4A75-C56F-DD49-872E-0706863DE833}" type="presParOf" srcId="{8FA79DB4-0AD5-F94A-A571-9C73961D39C2}" destId="{85E1643B-185F-F94C-8535-9F10CA06508B}" srcOrd="3" destOrd="0" presId="urn:microsoft.com/office/officeart/2005/8/layout/hProcess9"/>
    <dgm:cxn modelId="{73ED4229-338A-D64C-9A17-752F6C6485EC}" type="presParOf" srcId="{8FA79DB4-0AD5-F94A-A571-9C73961D39C2}" destId="{7806E36C-9927-B346-B1B5-B9E917E08CA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161186-4AA1-AA4E-8CF5-A92DD6B36E60}" type="doc">
      <dgm:prSet loTypeId="urn:microsoft.com/office/officeart/2005/8/layout/lProcess1" loCatId="" qsTypeId="urn:microsoft.com/office/officeart/2005/8/quickstyle/simple4" qsCatId="simple" csTypeId="urn:microsoft.com/office/officeart/2005/8/colors/accent1_2" csCatId="accent1" phldr="1"/>
      <dgm:spPr/>
      <dgm:t>
        <a:bodyPr/>
        <a:lstStyle/>
        <a:p>
          <a:endParaRPr lang="en-US"/>
        </a:p>
      </dgm:t>
    </dgm:pt>
    <dgm:pt modelId="{3AE9706A-376D-554C-8401-1E10191812CC}">
      <dgm:prSet phldrT="[Text]"/>
      <dgm:spPr/>
      <dgm:t>
        <a:bodyPr/>
        <a:lstStyle/>
        <a:p>
          <a:r>
            <a:rPr lang="en-US" dirty="0" smtClean="0"/>
            <a:t>Appropriate</a:t>
          </a:r>
          <a:endParaRPr lang="en-US" dirty="0"/>
        </a:p>
      </dgm:t>
    </dgm:pt>
    <dgm:pt modelId="{27FD8BAB-06C6-CA45-B263-224D013492B0}" type="parTrans" cxnId="{5170E189-3F00-7645-B0BD-F6F6A40A9725}">
      <dgm:prSet/>
      <dgm:spPr/>
      <dgm:t>
        <a:bodyPr/>
        <a:lstStyle/>
        <a:p>
          <a:endParaRPr lang="en-US"/>
        </a:p>
      </dgm:t>
    </dgm:pt>
    <dgm:pt modelId="{AA3A78CC-EE68-6143-B7EA-A18C931ABE64}" type="sibTrans" cxnId="{5170E189-3F00-7645-B0BD-F6F6A40A9725}">
      <dgm:prSet/>
      <dgm:spPr/>
      <dgm:t>
        <a:bodyPr/>
        <a:lstStyle/>
        <a:p>
          <a:endParaRPr lang="en-US"/>
        </a:p>
      </dgm:t>
    </dgm:pt>
    <dgm:pt modelId="{5ED07138-B136-FB41-89F4-2B1A4703D790}">
      <dgm:prSet phldrT="[Text]"/>
      <dgm:spPr/>
      <dgm:t>
        <a:bodyPr/>
        <a:lstStyle/>
        <a:p>
          <a:r>
            <a:rPr lang="en-US" dirty="0" smtClean="0"/>
            <a:t>Raising Charter and jurisdiction issues</a:t>
          </a:r>
          <a:endParaRPr lang="en-US" dirty="0"/>
        </a:p>
      </dgm:t>
    </dgm:pt>
    <dgm:pt modelId="{19C1C655-7E89-224D-9C24-CD71E24BF62E}" type="parTrans" cxnId="{ED81DE8C-C088-6544-8EC4-67396B69228A}">
      <dgm:prSet/>
      <dgm:spPr/>
      <dgm:t>
        <a:bodyPr/>
        <a:lstStyle/>
        <a:p>
          <a:endParaRPr lang="en-US"/>
        </a:p>
      </dgm:t>
    </dgm:pt>
    <dgm:pt modelId="{13AC451A-9F4A-FB41-BDE9-77C3E66FEB39}" type="sibTrans" cxnId="{ED81DE8C-C088-6544-8EC4-67396B69228A}">
      <dgm:prSet/>
      <dgm:spPr/>
      <dgm:t>
        <a:bodyPr/>
        <a:lstStyle/>
        <a:p>
          <a:endParaRPr lang="en-US"/>
        </a:p>
      </dgm:t>
    </dgm:pt>
    <dgm:pt modelId="{617048DD-5C5C-1E4E-9936-A517CA18923A}">
      <dgm:prSet phldrT="[Text]"/>
      <dgm:spPr/>
      <dgm:t>
        <a:bodyPr/>
        <a:lstStyle/>
        <a:p>
          <a:r>
            <a:rPr lang="en-US" dirty="0" smtClean="0"/>
            <a:t>Objecting to some evidence (ex. Privilege)</a:t>
          </a:r>
          <a:endParaRPr lang="en-US" dirty="0"/>
        </a:p>
      </dgm:t>
    </dgm:pt>
    <dgm:pt modelId="{D4E11A21-AEAF-0644-BE0F-1B49BA3DC78F}" type="parTrans" cxnId="{4C8F8B3D-86C9-4A48-9E94-3A4BD8BF32CC}">
      <dgm:prSet/>
      <dgm:spPr/>
      <dgm:t>
        <a:bodyPr/>
        <a:lstStyle/>
        <a:p>
          <a:endParaRPr lang="en-US"/>
        </a:p>
      </dgm:t>
    </dgm:pt>
    <dgm:pt modelId="{6B8D5930-4ECA-204D-AB02-117016948C83}" type="sibTrans" cxnId="{4C8F8B3D-86C9-4A48-9E94-3A4BD8BF32CC}">
      <dgm:prSet/>
      <dgm:spPr/>
      <dgm:t>
        <a:bodyPr/>
        <a:lstStyle/>
        <a:p>
          <a:endParaRPr lang="en-US"/>
        </a:p>
      </dgm:t>
    </dgm:pt>
    <dgm:pt modelId="{175EFA05-2968-0D41-932F-309FDBB4E729}">
      <dgm:prSet phldrT="[Text]"/>
      <dgm:spPr/>
      <dgm:t>
        <a:bodyPr/>
        <a:lstStyle/>
        <a:p>
          <a:r>
            <a:rPr lang="en-US" dirty="0" smtClean="0"/>
            <a:t>Inappropriate</a:t>
          </a:r>
          <a:endParaRPr lang="en-US" dirty="0"/>
        </a:p>
      </dgm:t>
    </dgm:pt>
    <dgm:pt modelId="{F167BAA2-07ED-004C-919B-E1B6E0F59C7A}" type="parTrans" cxnId="{F6E860E5-671B-814B-A635-0C79E890D081}">
      <dgm:prSet/>
      <dgm:spPr/>
      <dgm:t>
        <a:bodyPr/>
        <a:lstStyle/>
        <a:p>
          <a:endParaRPr lang="en-US"/>
        </a:p>
      </dgm:t>
    </dgm:pt>
    <dgm:pt modelId="{99DBD203-C2D3-8146-8F25-427E7A36FFBE}" type="sibTrans" cxnId="{F6E860E5-671B-814B-A635-0C79E890D081}">
      <dgm:prSet/>
      <dgm:spPr/>
      <dgm:t>
        <a:bodyPr/>
        <a:lstStyle/>
        <a:p>
          <a:endParaRPr lang="en-US"/>
        </a:p>
      </dgm:t>
    </dgm:pt>
    <dgm:pt modelId="{4A0908FD-52C7-5F45-BB0F-EFB96C7DE1D1}">
      <dgm:prSet phldrT="[Text]"/>
      <dgm:spPr/>
      <dgm:t>
        <a:bodyPr/>
        <a:lstStyle/>
        <a:p>
          <a:r>
            <a:rPr lang="en-US" dirty="0" smtClean="0"/>
            <a:t>Suggesting theories or weaknesses in other party’s case</a:t>
          </a:r>
          <a:endParaRPr lang="en-US" dirty="0"/>
        </a:p>
      </dgm:t>
    </dgm:pt>
    <dgm:pt modelId="{CA602FFD-2B81-DA46-B8FA-1F94EF612DB7}" type="parTrans" cxnId="{EA5FB798-D783-5742-9121-A63B38BCD95D}">
      <dgm:prSet/>
      <dgm:spPr/>
      <dgm:t>
        <a:bodyPr/>
        <a:lstStyle/>
        <a:p>
          <a:endParaRPr lang="en-US"/>
        </a:p>
      </dgm:t>
    </dgm:pt>
    <dgm:pt modelId="{E0ADD8B0-EDD7-C14F-AE63-51F48496748D}" type="sibTrans" cxnId="{EA5FB798-D783-5742-9121-A63B38BCD95D}">
      <dgm:prSet/>
      <dgm:spPr/>
      <dgm:t>
        <a:bodyPr/>
        <a:lstStyle/>
        <a:p>
          <a:endParaRPr lang="en-US"/>
        </a:p>
      </dgm:t>
    </dgm:pt>
    <dgm:pt modelId="{4FE15735-119A-A84C-98CC-23DF0514ECEF}">
      <dgm:prSet phldrT="[Text]"/>
      <dgm:spPr/>
      <dgm:t>
        <a:bodyPr/>
        <a:lstStyle/>
        <a:p>
          <a:r>
            <a:rPr lang="en-US" dirty="0" smtClean="0"/>
            <a:t>Advising on best arguments/evidence to advance</a:t>
          </a:r>
          <a:endParaRPr lang="en-US" dirty="0"/>
        </a:p>
      </dgm:t>
    </dgm:pt>
    <dgm:pt modelId="{C2026EBD-0D71-E044-9A63-3F295047E0B5}" type="parTrans" cxnId="{0684C5BF-2C9D-284C-896F-F44F0C291C58}">
      <dgm:prSet/>
      <dgm:spPr/>
      <dgm:t>
        <a:bodyPr/>
        <a:lstStyle/>
        <a:p>
          <a:endParaRPr lang="en-US"/>
        </a:p>
      </dgm:t>
    </dgm:pt>
    <dgm:pt modelId="{F92D3A5A-E8A3-3449-9D4C-442F28A0F47E}" type="sibTrans" cxnId="{0684C5BF-2C9D-284C-896F-F44F0C291C58}">
      <dgm:prSet/>
      <dgm:spPr/>
      <dgm:t>
        <a:bodyPr/>
        <a:lstStyle/>
        <a:p>
          <a:endParaRPr lang="en-US"/>
        </a:p>
      </dgm:t>
    </dgm:pt>
    <dgm:pt modelId="{F59F20FF-0ED2-8043-8956-BB8EA34DF3E9}" type="pres">
      <dgm:prSet presAssocID="{F5161186-4AA1-AA4E-8CF5-A92DD6B36E60}" presName="Name0" presStyleCnt="0">
        <dgm:presLayoutVars>
          <dgm:dir/>
          <dgm:animLvl val="lvl"/>
          <dgm:resizeHandles val="exact"/>
        </dgm:presLayoutVars>
      </dgm:prSet>
      <dgm:spPr/>
      <dgm:t>
        <a:bodyPr/>
        <a:lstStyle/>
        <a:p>
          <a:endParaRPr lang="en-US"/>
        </a:p>
      </dgm:t>
    </dgm:pt>
    <dgm:pt modelId="{8B157DCF-3B3E-BB41-8F71-15155CAD6FDD}" type="pres">
      <dgm:prSet presAssocID="{3AE9706A-376D-554C-8401-1E10191812CC}" presName="vertFlow" presStyleCnt="0"/>
      <dgm:spPr/>
    </dgm:pt>
    <dgm:pt modelId="{4A8A0FC4-0BA8-5A44-A449-918782A6121A}" type="pres">
      <dgm:prSet presAssocID="{3AE9706A-376D-554C-8401-1E10191812CC}" presName="header" presStyleLbl="node1" presStyleIdx="0" presStyleCnt="2"/>
      <dgm:spPr/>
      <dgm:t>
        <a:bodyPr/>
        <a:lstStyle/>
        <a:p>
          <a:endParaRPr lang="en-US"/>
        </a:p>
      </dgm:t>
    </dgm:pt>
    <dgm:pt modelId="{4AC68760-072E-0E43-95F1-23C1B9C5612E}" type="pres">
      <dgm:prSet presAssocID="{19C1C655-7E89-224D-9C24-CD71E24BF62E}" presName="parTrans" presStyleLbl="sibTrans2D1" presStyleIdx="0" presStyleCnt="4"/>
      <dgm:spPr/>
      <dgm:t>
        <a:bodyPr/>
        <a:lstStyle/>
        <a:p>
          <a:endParaRPr lang="en-US"/>
        </a:p>
      </dgm:t>
    </dgm:pt>
    <dgm:pt modelId="{EEF2558F-2D87-A642-B1C4-F1D8693AE90E}" type="pres">
      <dgm:prSet presAssocID="{5ED07138-B136-FB41-89F4-2B1A4703D790}" presName="child" presStyleLbl="alignAccFollowNode1" presStyleIdx="0" presStyleCnt="4">
        <dgm:presLayoutVars>
          <dgm:chMax val="0"/>
          <dgm:bulletEnabled val="1"/>
        </dgm:presLayoutVars>
      </dgm:prSet>
      <dgm:spPr/>
      <dgm:t>
        <a:bodyPr/>
        <a:lstStyle/>
        <a:p>
          <a:endParaRPr lang="en-US"/>
        </a:p>
      </dgm:t>
    </dgm:pt>
    <dgm:pt modelId="{49E07BCC-2E5C-9C40-AC5C-F3BC91DE9670}" type="pres">
      <dgm:prSet presAssocID="{13AC451A-9F4A-FB41-BDE9-77C3E66FEB39}" presName="sibTrans" presStyleLbl="sibTrans2D1" presStyleIdx="1" presStyleCnt="4"/>
      <dgm:spPr/>
      <dgm:t>
        <a:bodyPr/>
        <a:lstStyle/>
        <a:p>
          <a:endParaRPr lang="en-US"/>
        </a:p>
      </dgm:t>
    </dgm:pt>
    <dgm:pt modelId="{CC691CCE-B251-824C-89A4-2780113B28A5}" type="pres">
      <dgm:prSet presAssocID="{617048DD-5C5C-1E4E-9936-A517CA18923A}" presName="child" presStyleLbl="alignAccFollowNode1" presStyleIdx="1" presStyleCnt="4">
        <dgm:presLayoutVars>
          <dgm:chMax val="0"/>
          <dgm:bulletEnabled val="1"/>
        </dgm:presLayoutVars>
      </dgm:prSet>
      <dgm:spPr/>
      <dgm:t>
        <a:bodyPr/>
        <a:lstStyle/>
        <a:p>
          <a:endParaRPr lang="en-US"/>
        </a:p>
      </dgm:t>
    </dgm:pt>
    <dgm:pt modelId="{73959DB3-3D42-C54F-83DD-FF6D70E9AA24}" type="pres">
      <dgm:prSet presAssocID="{3AE9706A-376D-554C-8401-1E10191812CC}" presName="hSp" presStyleCnt="0"/>
      <dgm:spPr/>
    </dgm:pt>
    <dgm:pt modelId="{3DDF1C33-D2F7-BA40-B02F-39A6DD88630C}" type="pres">
      <dgm:prSet presAssocID="{175EFA05-2968-0D41-932F-309FDBB4E729}" presName="vertFlow" presStyleCnt="0"/>
      <dgm:spPr/>
    </dgm:pt>
    <dgm:pt modelId="{2C354BCF-FE2F-CB43-8D58-3988F0F9D9E8}" type="pres">
      <dgm:prSet presAssocID="{175EFA05-2968-0D41-932F-309FDBB4E729}" presName="header" presStyleLbl="node1" presStyleIdx="1" presStyleCnt="2"/>
      <dgm:spPr/>
      <dgm:t>
        <a:bodyPr/>
        <a:lstStyle/>
        <a:p>
          <a:endParaRPr lang="en-US"/>
        </a:p>
      </dgm:t>
    </dgm:pt>
    <dgm:pt modelId="{DFD6AABA-5140-5649-BF94-C31A2DEEDD25}" type="pres">
      <dgm:prSet presAssocID="{CA602FFD-2B81-DA46-B8FA-1F94EF612DB7}" presName="parTrans" presStyleLbl="sibTrans2D1" presStyleIdx="2" presStyleCnt="4"/>
      <dgm:spPr/>
      <dgm:t>
        <a:bodyPr/>
        <a:lstStyle/>
        <a:p>
          <a:endParaRPr lang="en-US"/>
        </a:p>
      </dgm:t>
    </dgm:pt>
    <dgm:pt modelId="{CC844965-1638-C04E-8E52-236C554B5B9D}" type="pres">
      <dgm:prSet presAssocID="{4A0908FD-52C7-5F45-BB0F-EFB96C7DE1D1}" presName="child" presStyleLbl="alignAccFollowNode1" presStyleIdx="2" presStyleCnt="4">
        <dgm:presLayoutVars>
          <dgm:chMax val="0"/>
          <dgm:bulletEnabled val="1"/>
        </dgm:presLayoutVars>
      </dgm:prSet>
      <dgm:spPr/>
      <dgm:t>
        <a:bodyPr/>
        <a:lstStyle/>
        <a:p>
          <a:endParaRPr lang="en-US"/>
        </a:p>
      </dgm:t>
    </dgm:pt>
    <dgm:pt modelId="{169F7DEC-A1F5-9E41-AE01-1DED5F56A116}" type="pres">
      <dgm:prSet presAssocID="{E0ADD8B0-EDD7-C14F-AE63-51F48496748D}" presName="sibTrans" presStyleLbl="sibTrans2D1" presStyleIdx="3" presStyleCnt="4"/>
      <dgm:spPr/>
      <dgm:t>
        <a:bodyPr/>
        <a:lstStyle/>
        <a:p>
          <a:endParaRPr lang="en-US"/>
        </a:p>
      </dgm:t>
    </dgm:pt>
    <dgm:pt modelId="{9DC90212-CC7A-0844-B8D5-00A20071BF13}" type="pres">
      <dgm:prSet presAssocID="{4FE15735-119A-A84C-98CC-23DF0514ECEF}" presName="child" presStyleLbl="alignAccFollowNode1" presStyleIdx="3" presStyleCnt="4">
        <dgm:presLayoutVars>
          <dgm:chMax val="0"/>
          <dgm:bulletEnabled val="1"/>
        </dgm:presLayoutVars>
      </dgm:prSet>
      <dgm:spPr/>
      <dgm:t>
        <a:bodyPr/>
        <a:lstStyle/>
        <a:p>
          <a:endParaRPr lang="en-US"/>
        </a:p>
      </dgm:t>
    </dgm:pt>
  </dgm:ptLst>
  <dgm:cxnLst>
    <dgm:cxn modelId="{DE535CB3-A0D6-EB44-8EB6-DC7CC303823A}" type="presOf" srcId="{4A0908FD-52C7-5F45-BB0F-EFB96C7DE1D1}" destId="{CC844965-1638-C04E-8E52-236C554B5B9D}" srcOrd="0" destOrd="0" presId="urn:microsoft.com/office/officeart/2005/8/layout/lProcess1"/>
    <dgm:cxn modelId="{ED81DE8C-C088-6544-8EC4-67396B69228A}" srcId="{3AE9706A-376D-554C-8401-1E10191812CC}" destId="{5ED07138-B136-FB41-89F4-2B1A4703D790}" srcOrd="0" destOrd="0" parTransId="{19C1C655-7E89-224D-9C24-CD71E24BF62E}" sibTransId="{13AC451A-9F4A-FB41-BDE9-77C3E66FEB39}"/>
    <dgm:cxn modelId="{D445A171-ADE6-5B41-86DC-0033793E651E}" type="presOf" srcId="{4FE15735-119A-A84C-98CC-23DF0514ECEF}" destId="{9DC90212-CC7A-0844-B8D5-00A20071BF13}" srcOrd="0" destOrd="0" presId="urn:microsoft.com/office/officeart/2005/8/layout/lProcess1"/>
    <dgm:cxn modelId="{D2777382-9DDF-5C4D-B263-F2B763C7EE04}" type="presOf" srcId="{19C1C655-7E89-224D-9C24-CD71E24BF62E}" destId="{4AC68760-072E-0E43-95F1-23C1B9C5612E}" srcOrd="0" destOrd="0" presId="urn:microsoft.com/office/officeart/2005/8/layout/lProcess1"/>
    <dgm:cxn modelId="{FC68A416-AB70-A946-BCF7-26C0A00B48BC}" type="presOf" srcId="{175EFA05-2968-0D41-932F-309FDBB4E729}" destId="{2C354BCF-FE2F-CB43-8D58-3988F0F9D9E8}" srcOrd="0" destOrd="0" presId="urn:microsoft.com/office/officeart/2005/8/layout/lProcess1"/>
    <dgm:cxn modelId="{0684C5BF-2C9D-284C-896F-F44F0C291C58}" srcId="{175EFA05-2968-0D41-932F-309FDBB4E729}" destId="{4FE15735-119A-A84C-98CC-23DF0514ECEF}" srcOrd="1" destOrd="0" parTransId="{C2026EBD-0D71-E044-9A63-3F295047E0B5}" sibTransId="{F92D3A5A-E8A3-3449-9D4C-442F28A0F47E}"/>
    <dgm:cxn modelId="{EA5FB798-D783-5742-9121-A63B38BCD95D}" srcId="{175EFA05-2968-0D41-932F-309FDBB4E729}" destId="{4A0908FD-52C7-5F45-BB0F-EFB96C7DE1D1}" srcOrd="0" destOrd="0" parTransId="{CA602FFD-2B81-DA46-B8FA-1F94EF612DB7}" sibTransId="{E0ADD8B0-EDD7-C14F-AE63-51F48496748D}"/>
    <dgm:cxn modelId="{5170E189-3F00-7645-B0BD-F6F6A40A9725}" srcId="{F5161186-4AA1-AA4E-8CF5-A92DD6B36E60}" destId="{3AE9706A-376D-554C-8401-1E10191812CC}" srcOrd="0" destOrd="0" parTransId="{27FD8BAB-06C6-CA45-B263-224D013492B0}" sibTransId="{AA3A78CC-EE68-6143-B7EA-A18C931ABE64}"/>
    <dgm:cxn modelId="{FAAAE04E-A2B6-3E40-B921-5FFD53FF6C4F}" type="presOf" srcId="{3AE9706A-376D-554C-8401-1E10191812CC}" destId="{4A8A0FC4-0BA8-5A44-A449-918782A6121A}" srcOrd="0" destOrd="0" presId="urn:microsoft.com/office/officeart/2005/8/layout/lProcess1"/>
    <dgm:cxn modelId="{D328D9F0-5EFC-104B-916E-55B83AAB0925}" type="presOf" srcId="{13AC451A-9F4A-FB41-BDE9-77C3E66FEB39}" destId="{49E07BCC-2E5C-9C40-AC5C-F3BC91DE9670}" srcOrd="0" destOrd="0" presId="urn:microsoft.com/office/officeart/2005/8/layout/lProcess1"/>
    <dgm:cxn modelId="{F86E99F5-6B0A-1D43-9BA3-8014A7968492}" type="presOf" srcId="{617048DD-5C5C-1E4E-9936-A517CA18923A}" destId="{CC691CCE-B251-824C-89A4-2780113B28A5}" srcOrd="0" destOrd="0" presId="urn:microsoft.com/office/officeart/2005/8/layout/lProcess1"/>
    <dgm:cxn modelId="{89ACC2AA-7B12-FE40-AA00-01EFF860B798}" type="presOf" srcId="{F5161186-4AA1-AA4E-8CF5-A92DD6B36E60}" destId="{F59F20FF-0ED2-8043-8956-BB8EA34DF3E9}" srcOrd="0" destOrd="0" presId="urn:microsoft.com/office/officeart/2005/8/layout/lProcess1"/>
    <dgm:cxn modelId="{4C8F8B3D-86C9-4A48-9E94-3A4BD8BF32CC}" srcId="{3AE9706A-376D-554C-8401-1E10191812CC}" destId="{617048DD-5C5C-1E4E-9936-A517CA18923A}" srcOrd="1" destOrd="0" parTransId="{D4E11A21-AEAF-0644-BE0F-1B49BA3DC78F}" sibTransId="{6B8D5930-4ECA-204D-AB02-117016948C83}"/>
    <dgm:cxn modelId="{E42E9BCD-BA28-E74A-988D-605676E7B620}" type="presOf" srcId="{5ED07138-B136-FB41-89F4-2B1A4703D790}" destId="{EEF2558F-2D87-A642-B1C4-F1D8693AE90E}" srcOrd="0" destOrd="0" presId="urn:microsoft.com/office/officeart/2005/8/layout/lProcess1"/>
    <dgm:cxn modelId="{043EAC10-8851-1D4B-B7C2-426694783CFE}" type="presOf" srcId="{E0ADD8B0-EDD7-C14F-AE63-51F48496748D}" destId="{169F7DEC-A1F5-9E41-AE01-1DED5F56A116}" srcOrd="0" destOrd="0" presId="urn:microsoft.com/office/officeart/2005/8/layout/lProcess1"/>
    <dgm:cxn modelId="{8199AE65-B792-0A4D-8693-DDCC01D7E5F3}" type="presOf" srcId="{CA602FFD-2B81-DA46-B8FA-1F94EF612DB7}" destId="{DFD6AABA-5140-5649-BF94-C31A2DEEDD25}" srcOrd="0" destOrd="0" presId="urn:microsoft.com/office/officeart/2005/8/layout/lProcess1"/>
    <dgm:cxn modelId="{F6E860E5-671B-814B-A635-0C79E890D081}" srcId="{F5161186-4AA1-AA4E-8CF5-A92DD6B36E60}" destId="{175EFA05-2968-0D41-932F-309FDBB4E729}" srcOrd="1" destOrd="0" parTransId="{F167BAA2-07ED-004C-919B-E1B6E0F59C7A}" sibTransId="{99DBD203-C2D3-8146-8F25-427E7A36FFBE}"/>
    <dgm:cxn modelId="{05F10EA6-FE5A-A747-B8D7-2CB056540C2C}" type="presParOf" srcId="{F59F20FF-0ED2-8043-8956-BB8EA34DF3E9}" destId="{8B157DCF-3B3E-BB41-8F71-15155CAD6FDD}" srcOrd="0" destOrd="0" presId="urn:microsoft.com/office/officeart/2005/8/layout/lProcess1"/>
    <dgm:cxn modelId="{50958635-D804-B344-81D6-684CD0441ACD}" type="presParOf" srcId="{8B157DCF-3B3E-BB41-8F71-15155CAD6FDD}" destId="{4A8A0FC4-0BA8-5A44-A449-918782A6121A}" srcOrd="0" destOrd="0" presId="urn:microsoft.com/office/officeart/2005/8/layout/lProcess1"/>
    <dgm:cxn modelId="{64C2571E-ABCD-BB4B-B403-65EBAAFD4412}" type="presParOf" srcId="{8B157DCF-3B3E-BB41-8F71-15155CAD6FDD}" destId="{4AC68760-072E-0E43-95F1-23C1B9C5612E}" srcOrd="1" destOrd="0" presId="urn:microsoft.com/office/officeart/2005/8/layout/lProcess1"/>
    <dgm:cxn modelId="{F9E84993-486C-B24E-BCC5-438FAE67E319}" type="presParOf" srcId="{8B157DCF-3B3E-BB41-8F71-15155CAD6FDD}" destId="{EEF2558F-2D87-A642-B1C4-F1D8693AE90E}" srcOrd="2" destOrd="0" presId="urn:microsoft.com/office/officeart/2005/8/layout/lProcess1"/>
    <dgm:cxn modelId="{D9D03821-FA81-E245-A77E-76EC4D6F2554}" type="presParOf" srcId="{8B157DCF-3B3E-BB41-8F71-15155CAD6FDD}" destId="{49E07BCC-2E5C-9C40-AC5C-F3BC91DE9670}" srcOrd="3" destOrd="0" presId="urn:microsoft.com/office/officeart/2005/8/layout/lProcess1"/>
    <dgm:cxn modelId="{A08C4119-933C-B048-85FE-327AD7C347E5}" type="presParOf" srcId="{8B157DCF-3B3E-BB41-8F71-15155CAD6FDD}" destId="{CC691CCE-B251-824C-89A4-2780113B28A5}" srcOrd="4" destOrd="0" presId="urn:microsoft.com/office/officeart/2005/8/layout/lProcess1"/>
    <dgm:cxn modelId="{5E47F047-DA22-4B42-9747-AE1A6FF8BF03}" type="presParOf" srcId="{F59F20FF-0ED2-8043-8956-BB8EA34DF3E9}" destId="{73959DB3-3D42-C54F-83DD-FF6D70E9AA24}" srcOrd="1" destOrd="0" presId="urn:microsoft.com/office/officeart/2005/8/layout/lProcess1"/>
    <dgm:cxn modelId="{A1F56483-322A-7844-86D4-101504E8E33E}" type="presParOf" srcId="{F59F20FF-0ED2-8043-8956-BB8EA34DF3E9}" destId="{3DDF1C33-D2F7-BA40-B02F-39A6DD88630C}" srcOrd="2" destOrd="0" presId="urn:microsoft.com/office/officeart/2005/8/layout/lProcess1"/>
    <dgm:cxn modelId="{07ED50E8-5E18-1647-B59B-8FA602238133}" type="presParOf" srcId="{3DDF1C33-D2F7-BA40-B02F-39A6DD88630C}" destId="{2C354BCF-FE2F-CB43-8D58-3988F0F9D9E8}" srcOrd="0" destOrd="0" presId="urn:microsoft.com/office/officeart/2005/8/layout/lProcess1"/>
    <dgm:cxn modelId="{0489D91F-6141-8E43-86E8-55217860FB5D}" type="presParOf" srcId="{3DDF1C33-D2F7-BA40-B02F-39A6DD88630C}" destId="{DFD6AABA-5140-5649-BF94-C31A2DEEDD25}" srcOrd="1" destOrd="0" presId="urn:microsoft.com/office/officeart/2005/8/layout/lProcess1"/>
    <dgm:cxn modelId="{BA4C3DE9-FDFA-124D-82B1-D3BBAE57B537}" type="presParOf" srcId="{3DDF1C33-D2F7-BA40-B02F-39A6DD88630C}" destId="{CC844965-1638-C04E-8E52-236C554B5B9D}" srcOrd="2" destOrd="0" presId="urn:microsoft.com/office/officeart/2005/8/layout/lProcess1"/>
    <dgm:cxn modelId="{14BF49A2-27B4-C741-A29E-9625F99331FC}" type="presParOf" srcId="{3DDF1C33-D2F7-BA40-B02F-39A6DD88630C}" destId="{169F7DEC-A1F5-9E41-AE01-1DED5F56A116}" srcOrd="3" destOrd="0" presId="urn:microsoft.com/office/officeart/2005/8/layout/lProcess1"/>
    <dgm:cxn modelId="{175E5721-535D-A347-AD52-C7E3E1BD1D59}" type="presParOf" srcId="{3DDF1C33-D2F7-BA40-B02F-39A6DD88630C}" destId="{9DC90212-CC7A-0844-B8D5-00A20071BF13}"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F6FC1-CA8A-F440-A1CD-E9991E6FE56C}">
      <dsp:nvSpPr>
        <dsp:cNvPr id="0" name=""/>
        <dsp:cNvSpPr/>
      </dsp:nvSpPr>
      <dsp:spPr>
        <a:xfrm>
          <a:off x="582929" y="0"/>
          <a:ext cx="6606540" cy="3886200"/>
        </a:xfrm>
        <a:prstGeom prst="rightArrow">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09C8578E-D01B-6C48-90AA-BEE7CC445126}">
      <dsp:nvSpPr>
        <dsp:cNvPr id="0" name=""/>
        <dsp:cNvSpPr/>
      </dsp:nvSpPr>
      <dsp:spPr>
        <a:xfrm>
          <a:off x="8349" y="1165860"/>
          <a:ext cx="2501741" cy="1554480"/>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Procedural assistance</a:t>
          </a:r>
          <a:endParaRPr lang="en-US" sz="3100" kern="1200" dirty="0"/>
        </a:p>
      </dsp:txBody>
      <dsp:txXfrm>
        <a:off x="84232" y="1241743"/>
        <a:ext cx="2349975" cy="1402714"/>
      </dsp:txXfrm>
    </dsp:sp>
    <dsp:sp modelId="{21FF6345-8FC6-5642-9FDB-76A3F8E7C2E6}">
      <dsp:nvSpPr>
        <dsp:cNvPr id="0" name=""/>
        <dsp:cNvSpPr/>
      </dsp:nvSpPr>
      <dsp:spPr>
        <a:xfrm>
          <a:off x="2635329" y="1165860"/>
          <a:ext cx="2501741" cy="1554480"/>
        </a:xfrm>
        <a:prstGeom prst="roundRect">
          <a:avLst/>
        </a:prstGeom>
        <a:gradFill rotWithShape="0">
          <a:gsLst>
            <a:gs pos="0">
              <a:schemeClr val="accent2">
                <a:shade val="80000"/>
                <a:hueOff val="0"/>
                <a:satOff val="-5541"/>
                <a:lumOff val="14224"/>
                <a:alphaOff val="0"/>
                <a:tint val="50000"/>
                <a:satMod val="300000"/>
              </a:schemeClr>
            </a:gs>
            <a:gs pos="35000">
              <a:schemeClr val="accent2">
                <a:shade val="80000"/>
                <a:hueOff val="0"/>
                <a:satOff val="-5541"/>
                <a:lumOff val="14224"/>
                <a:alphaOff val="0"/>
                <a:tint val="37000"/>
                <a:satMod val="300000"/>
              </a:schemeClr>
            </a:gs>
            <a:gs pos="100000">
              <a:schemeClr val="accent2">
                <a:shade val="80000"/>
                <a:hueOff val="0"/>
                <a:satOff val="-5541"/>
                <a:lumOff val="1422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Hybrid</a:t>
          </a:r>
          <a:endParaRPr lang="en-US" sz="3100" kern="1200" dirty="0"/>
        </a:p>
      </dsp:txBody>
      <dsp:txXfrm>
        <a:off x="2711212" y="1241743"/>
        <a:ext cx="2349975" cy="1402714"/>
      </dsp:txXfrm>
    </dsp:sp>
    <dsp:sp modelId="{7806E36C-9927-B346-B1B5-B9E917E08CA0}">
      <dsp:nvSpPr>
        <dsp:cNvPr id="0" name=""/>
        <dsp:cNvSpPr/>
      </dsp:nvSpPr>
      <dsp:spPr>
        <a:xfrm>
          <a:off x="5262309" y="1165860"/>
          <a:ext cx="2501741" cy="1554480"/>
        </a:xfrm>
        <a:prstGeom prst="roundRect">
          <a:avLst/>
        </a:prstGeom>
        <a:gradFill rotWithShape="0">
          <a:gsLst>
            <a:gs pos="0">
              <a:schemeClr val="accent2">
                <a:shade val="80000"/>
                <a:hueOff val="0"/>
                <a:satOff val="-11081"/>
                <a:lumOff val="28449"/>
                <a:alphaOff val="0"/>
                <a:tint val="50000"/>
                <a:satMod val="300000"/>
              </a:schemeClr>
            </a:gs>
            <a:gs pos="35000">
              <a:schemeClr val="accent2">
                <a:shade val="80000"/>
                <a:hueOff val="0"/>
                <a:satOff val="-11081"/>
                <a:lumOff val="28449"/>
                <a:alphaOff val="0"/>
                <a:tint val="37000"/>
                <a:satMod val="300000"/>
              </a:schemeClr>
            </a:gs>
            <a:gs pos="100000">
              <a:schemeClr val="accent2">
                <a:shade val="80000"/>
                <a:hueOff val="0"/>
                <a:satOff val="-11081"/>
                <a:lumOff val="2844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Substantive Assistance</a:t>
          </a:r>
          <a:endParaRPr lang="en-US" sz="3100" kern="1200" dirty="0"/>
        </a:p>
      </dsp:txBody>
      <dsp:txXfrm>
        <a:off x="5338192" y="1241743"/>
        <a:ext cx="2349975" cy="1402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8A0FC4-0BA8-5A44-A449-918782A6121A}">
      <dsp:nvSpPr>
        <dsp:cNvPr id="0" name=""/>
        <dsp:cNvSpPr/>
      </dsp:nvSpPr>
      <dsp:spPr>
        <a:xfrm>
          <a:off x="1622" y="648604"/>
          <a:ext cx="3969018" cy="992254"/>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Appropriate</a:t>
          </a:r>
          <a:endParaRPr lang="en-US" sz="5000" kern="1200" dirty="0"/>
        </a:p>
      </dsp:txBody>
      <dsp:txXfrm>
        <a:off x="30684" y="677666"/>
        <a:ext cx="3910894" cy="934130"/>
      </dsp:txXfrm>
    </dsp:sp>
    <dsp:sp modelId="{4AC68760-072E-0E43-95F1-23C1B9C5612E}">
      <dsp:nvSpPr>
        <dsp:cNvPr id="0" name=""/>
        <dsp:cNvSpPr/>
      </dsp:nvSpPr>
      <dsp:spPr>
        <a:xfrm rot="5400000">
          <a:off x="1899309" y="1727681"/>
          <a:ext cx="173644" cy="173644"/>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EF2558F-2D87-A642-B1C4-F1D8693AE90E}">
      <dsp:nvSpPr>
        <dsp:cNvPr id="0" name=""/>
        <dsp:cNvSpPr/>
      </dsp:nvSpPr>
      <dsp:spPr>
        <a:xfrm>
          <a:off x="1622" y="1988148"/>
          <a:ext cx="3969018" cy="992254"/>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Raising Charter and jurisdiction issues</a:t>
          </a:r>
          <a:endParaRPr lang="en-US" sz="2100" kern="1200" dirty="0"/>
        </a:p>
      </dsp:txBody>
      <dsp:txXfrm>
        <a:off x="30684" y="2017210"/>
        <a:ext cx="3910894" cy="934130"/>
      </dsp:txXfrm>
    </dsp:sp>
    <dsp:sp modelId="{49E07BCC-2E5C-9C40-AC5C-F3BC91DE9670}">
      <dsp:nvSpPr>
        <dsp:cNvPr id="0" name=""/>
        <dsp:cNvSpPr/>
      </dsp:nvSpPr>
      <dsp:spPr>
        <a:xfrm rot="5400000">
          <a:off x="1899309" y="3067225"/>
          <a:ext cx="173644" cy="173644"/>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C691CCE-B251-824C-89A4-2780113B28A5}">
      <dsp:nvSpPr>
        <dsp:cNvPr id="0" name=""/>
        <dsp:cNvSpPr/>
      </dsp:nvSpPr>
      <dsp:spPr>
        <a:xfrm>
          <a:off x="1622" y="3327691"/>
          <a:ext cx="3969018" cy="992254"/>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Objecting to some evidence (ex. Privilege)</a:t>
          </a:r>
          <a:endParaRPr lang="en-US" sz="2100" kern="1200" dirty="0"/>
        </a:p>
      </dsp:txBody>
      <dsp:txXfrm>
        <a:off x="30684" y="3356753"/>
        <a:ext cx="3910894" cy="934130"/>
      </dsp:txXfrm>
    </dsp:sp>
    <dsp:sp modelId="{2C354BCF-FE2F-CB43-8D58-3988F0F9D9E8}">
      <dsp:nvSpPr>
        <dsp:cNvPr id="0" name=""/>
        <dsp:cNvSpPr/>
      </dsp:nvSpPr>
      <dsp:spPr>
        <a:xfrm>
          <a:off x="4526303" y="648604"/>
          <a:ext cx="3969018" cy="992254"/>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Inappropriate</a:t>
          </a:r>
          <a:endParaRPr lang="en-US" sz="5000" kern="1200" dirty="0"/>
        </a:p>
      </dsp:txBody>
      <dsp:txXfrm>
        <a:off x="4555365" y="677666"/>
        <a:ext cx="3910894" cy="934130"/>
      </dsp:txXfrm>
    </dsp:sp>
    <dsp:sp modelId="{DFD6AABA-5140-5649-BF94-C31A2DEEDD25}">
      <dsp:nvSpPr>
        <dsp:cNvPr id="0" name=""/>
        <dsp:cNvSpPr/>
      </dsp:nvSpPr>
      <dsp:spPr>
        <a:xfrm rot="5400000">
          <a:off x="6423990" y="1727681"/>
          <a:ext cx="173644" cy="173644"/>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C844965-1638-C04E-8E52-236C554B5B9D}">
      <dsp:nvSpPr>
        <dsp:cNvPr id="0" name=""/>
        <dsp:cNvSpPr/>
      </dsp:nvSpPr>
      <dsp:spPr>
        <a:xfrm>
          <a:off x="4526303" y="1988148"/>
          <a:ext cx="3969018" cy="992254"/>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Suggesting theories or weaknesses in other party’s case</a:t>
          </a:r>
          <a:endParaRPr lang="en-US" sz="2100" kern="1200" dirty="0"/>
        </a:p>
      </dsp:txBody>
      <dsp:txXfrm>
        <a:off x="4555365" y="2017210"/>
        <a:ext cx="3910894" cy="934130"/>
      </dsp:txXfrm>
    </dsp:sp>
    <dsp:sp modelId="{169F7DEC-A1F5-9E41-AE01-1DED5F56A116}">
      <dsp:nvSpPr>
        <dsp:cNvPr id="0" name=""/>
        <dsp:cNvSpPr/>
      </dsp:nvSpPr>
      <dsp:spPr>
        <a:xfrm rot="5400000">
          <a:off x="6423990" y="3067225"/>
          <a:ext cx="173644" cy="173644"/>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DC90212-CC7A-0844-B8D5-00A20071BF13}">
      <dsp:nvSpPr>
        <dsp:cNvPr id="0" name=""/>
        <dsp:cNvSpPr/>
      </dsp:nvSpPr>
      <dsp:spPr>
        <a:xfrm>
          <a:off x="4526303" y="3327691"/>
          <a:ext cx="3969018" cy="992254"/>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Advising on best arguments/evidence to advance</a:t>
          </a:r>
          <a:endParaRPr lang="en-US" sz="2100" kern="1200" dirty="0"/>
        </a:p>
      </dsp:txBody>
      <dsp:txXfrm>
        <a:off x="4555365" y="3356753"/>
        <a:ext cx="3910894" cy="93413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pitchFamily="-110" charset="0"/>
                <a:ea typeface="+mn-ea"/>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10" charset="0"/>
                <a:ea typeface="+mn-ea"/>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pitchFamily="-110" charset="0"/>
                <a:ea typeface="+mn-ea"/>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2A001075-2B89-49AE-B037-83A2D86D128E}" type="slidenum">
              <a:rPr lang="en-US" altLang="fr-FR"/>
              <a:pPr/>
              <a:t>‹#›</a:t>
            </a:fld>
            <a:endParaRPr lang="en-US" altLang="fr-FR"/>
          </a:p>
        </p:txBody>
      </p:sp>
    </p:spTree>
    <p:extLst>
      <p:ext uri="{BB962C8B-B14F-4D97-AF65-F5344CB8AC3E}">
        <p14:creationId xmlns:p14="http://schemas.microsoft.com/office/powerpoint/2010/main" val="14997814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0" charset="0"/>
        <a:ea typeface="ＭＳ Ｐゴシック" pitchFamily="-112" charset="-128"/>
        <a:cs typeface="+mn-cs"/>
      </a:defRPr>
    </a:lvl1pPr>
    <a:lvl2pPr marL="4572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1</a:t>
            </a:fld>
            <a:endParaRPr lang="en-US" altLang="fr-FR"/>
          </a:p>
        </p:txBody>
      </p:sp>
    </p:spTree>
    <p:extLst>
      <p:ext uri="{BB962C8B-B14F-4D97-AF65-F5344CB8AC3E}">
        <p14:creationId xmlns:p14="http://schemas.microsoft.com/office/powerpoint/2010/main" val="297644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2</a:t>
            </a:fld>
            <a:endParaRPr lang="en-US" altLang="fr-FR"/>
          </a:p>
        </p:txBody>
      </p:sp>
    </p:spTree>
    <p:extLst>
      <p:ext uri="{BB962C8B-B14F-4D97-AF65-F5344CB8AC3E}">
        <p14:creationId xmlns:p14="http://schemas.microsoft.com/office/powerpoint/2010/main" val="2152377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3</a:t>
            </a:fld>
            <a:endParaRPr lang="en-US" altLang="fr-FR"/>
          </a:p>
        </p:txBody>
      </p:sp>
    </p:spTree>
    <p:extLst>
      <p:ext uri="{BB962C8B-B14F-4D97-AF65-F5344CB8AC3E}">
        <p14:creationId xmlns:p14="http://schemas.microsoft.com/office/powerpoint/2010/main" val="3849818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can we find some measure of assistance, something to help us define how much help or direction is too much.  </a:t>
            </a:r>
            <a:r>
              <a:rPr lang="en-US" baseline="0" dirty="0" smtClean="0"/>
              <a:t> When do you go from active adjudication to what might be perceived of as  biased or otherwise improper.   </a:t>
            </a:r>
            <a:endParaRPr lang="en-US" dirty="0" smtClean="0"/>
          </a:p>
          <a:p>
            <a:endParaRPr lang="en-US" dirty="0" smtClean="0"/>
          </a:p>
          <a:p>
            <a:r>
              <a:rPr lang="en-US" b="1" dirty="0" smtClean="0"/>
              <a:t>Judicial</a:t>
            </a:r>
            <a:r>
              <a:rPr lang="en-US" b="1" baseline="0" dirty="0" smtClean="0"/>
              <a:t> guidelines:</a:t>
            </a:r>
          </a:p>
          <a:p>
            <a:r>
              <a:rPr lang="en-US" sz="1200" b="0" i="0" u="none" strike="noStrike" kern="1200" baseline="0" dirty="0" smtClean="0">
                <a:solidFill>
                  <a:schemeClr val="tx1"/>
                </a:solidFill>
                <a:latin typeface="Times" pitchFamily="-110" charset="0"/>
                <a:ea typeface="ＭＳ Ｐゴシック" pitchFamily="-112" charset="-128"/>
                <a:cs typeface="+mn-cs"/>
              </a:rPr>
              <a:t>Canadian Judicial Council, “Statement of Principles”, encourage adjudicative practices such as explaining all aspects of the legal process to the self-represented party, using plain English, alerting self-represented parties to their right to counsel and to the availability of resources.  Also encourage substantive assistance, including helping litigants raise issues, affording leeway in procedural and evidentiary rules .Broad language, leave it to adjudicators to decide how to apply those principles on a case by case basis.</a:t>
            </a:r>
          </a:p>
          <a:p>
            <a:endParaRPr lang="en-US" sz="1200" b="0" i="0" u="none" strike="noStrike" kern="1200" baseline="0" dirty="0" smtClean="0">
              <a:solidFill>
                <a:schemeClr val="tx1"/>
              </a:solidFill>
              <a:latin typeface="Times" pitchFamily="-110" charset="0"/>
              <a:ea typeface="ＭＳ Ｐゴシック" pitchFamily="-112" charset="-128"/>
              <a:cs typeface="+mn-cs"/>
            </a:endParaRPr>
          </a:p>
          <a:p>
            <a:r>
              <a:rPr lang="en-US" sz="1200" b="1" i="0" u="none" strike="noStrike" kern="1200" baseline="0" dirty="0" smtClean="0">
                <a:solidFill>
                  <a:schemeClr val="tx1"/>
                </a:solidFill>
                <a:latin typeface="Times" pitchFamily="-110" charset="0"/>
                <a:ea typeface="ＭＳ Ｐゴシック" pitchFamily="-112" charset="-128"/>
                <a:cs typeface="+mn-cs"/>
              </a:rPr>
              <a:t>Jurisprudence:  </a:t>
            </a:r>
          </a:p>
          <a:p>
            <a:r>
              <a:rPr lang="en-US" sz="1200" b="0" i="0" u="none" strike="noStrike" kern="1200" baseline="0" dirty="0" smtClean="0">
                <a:solidFill>
                  <a:schemeClr val="tx1"/>
                </a:solidFill>
                <a:latin typeface="Times" pitchFamily="-110" charset="0"/>
                <a:ea typeface="ＭＳ Ｐゴシック" pitchFamily="-112" charset="-128"/>
                <a:cs typeface="+mn-cs"/>
              </a:rPr>
              <a:t>Evolving.  Not always consistent, in my paper, I speak about areas where there is little jurisprudential assistance – cases on how much leeway to give are all over the map.  Although there are some trends.  Will focus on those in this presentation. Not sure j/p is representative:  what adjudicator does in terms of assistance/direction isn’t always set out in the written decision.  Won’t always be apparent from the jurisprudence.  </a:t>
            </a:r>
          </a:p>
          <a:p>
            <a:endParaRPr lang="en-US" sz="1200" b="0" i="0" u="none" strike="noStrike" kern="1200" baseline="0" dirty="0" smtClean="0">
              <a:solidFill>
                <a:schemeClr val="tx1"/>
              </a:solidFill>
              <a:latin typeface="Times" pitchFamily="-110" charset="0"/>
              <a:ea typeface="ＭＳ Ｐゴシック" pitchFamily="-112" charset="-128"/>
              <a:cs typeface="+mn-cs"/>
            </a:endParaRPr>
          </a:p>
          <a:p>
            <a:r>
              <a:rPr lang="en-US" sz="1200" b="0" i="0" u="none" strike="noStrike" kern="1200" baseline="0" dirty="0" smtClean="0">
                <a:solidFill>
                  <a:schemeClr val="tx1"/>
                </a:solidFill>
                <a:latin typeface="Times" pitchFamily="-110" charset="0"/>
                <a:ea typeface="ＭＳ Ｐゴシック" pitchFamily="-112" charset="-128"/>
                <a:cs typeface="+mn-cs"/>
              </a:rPr>
              <a:t> </a:t>
            </a:r>
            <a:endParaRPr lang="en-US" b="1"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4</a:t>
            </a:fld>
            <a:endParaRPr lang="en-US" altLang="fr-FR"/>
          </a:p>
        </p:txBody>
      </p:sp>
    </p:spTree>
    <p:extLst>
      <p:ext uri="{BB962C8B-B14F-4D97-AF65-F5344CB8AC3E}">
        <p14:creationId xmlns:p14="http://schemas.microsoft.com/office/powerpoint/2010/main" val="114574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5</a:t>
            </a:fld>
            <a:endParaRPr lang="en-US" altLang="fr-FR"/>
          </a:p>
        </p:txBody>
      </p:sp>
    </p:spTree>
    <p:extLst>
      <p:ext uri="{BB962C8B-B14F-4D97-AF65-F5344CB8AC3E}">
        <p14:creationId xmlns:p14="http://schemas.microsoft.com/office/powerpoint/2010/main" val="1258808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Times" pitchFamily="-110" charset="0"/>
                <a:ea typeface="ＭＳ Ｐゴシック" pitchFamily="-112" charset="-128"/>
                <a:cs typeface="+mn-cs"/>
              </a:rPr>
              <a:t>Spectrum of types of assistance: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Times" pitchFamily="-110" charset="0"/>
              <a:ea typeface="ＭＳ Ｐゴシック" pitchFamily="-112"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Times" pitchFamily="-110" charset="0"/>
                <a:ea typeface="ＭＳ Ｐゴシック" pitchFamily="-112" charset="-128"/>
                <a:cs typeface="+mn-cs"/>
              </a:rPr>
              <a:t>Procedural:  explaining what the rules are, how they apply:  not controversial.  Generally desirable, won’t get in trouble for providing procedural assistance.  But you may actually get in trouble if you don’t.  For example, where self-rep doesn’t ask for an adjournment, but circumstances call for one.  (Toronto Dominion Bank case saw earlier)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Times" pitchFamily="-110" charset="0"/>
              <a:ea typeface="ＭＳ Ｐゴシック" pitchFamily="-112"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Times" pitchFamily="-110" charset="0"/>
                <a:ea typeface="ＭＳ Ｐゴシック" pitchFamily="-112" charset="-128"/>
                <a:cs typeface="+mn-cs"/>
              </a:rPr>
              <a:t>More </a:t>
            </a:r>
            <a:r>
              <a:rPr lang="en-US" sz="1200" b="0" i="0" u="none" strike="noStrike" kern="1200" baseline="0" dirty="0" err="1" smtClean="0">
                <a:solidFill>
                  <a:schemeClr val="tx1"/>
                </a:solidFill>
                <a:latin typeface="Times" pitchFamily="-110" charset="0"/>
                <a:ea typeface="ＭＳ Ｐゴシック" pitchFamily="-112" charset="-128"/>
                <a:cs typeface="+mn-cs"/>
              </a:rPr>
              <a:t>challending</a:t>
            </a:r>
            <a:r>
              <a:rPr lang="en-US" sz="1200" b="0" i="0" u="none" strike="noStrike" kern="1200" baseline="0" dirty="0" smtClean="0">
                <a:solidFill>
                  <a:schemeClr val="tx1"/>
                </a:solidFill>
                <a:latin typeface="Times" pitchFamily="-110" charset="0"/>
                <a:ea typeface="ＭＳ Ｐゴシック" pitchFamily="-112" charset="-128"/>
                <a:cs typeface="+mn-cs"/>
              </a:rPr>
              <a:t> are hybrid and substantive: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Times" pitchFamily="-110" charset="0"/>
              <a:ea typeface="ＭＳ Ｐゴシック" pitchFamily="-112"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Times" pitchFamily="-110" charset="0"/>
                <a:ea typeface="ＭＳ Ｐゴシック" pitchFamily="-112" charset="-128"/>
                <a:cs typeface="+mn-cs"/>
              </a:rPr>
              <a:t>First, not always a clear demarcation between procedural and substantive assistance. For instance, relaxing the rules of procedure could be construed as assistance with the legal process or procedure. However, to the extent that it may allow a self-represented litigant to present evidence or advance a legal argument that would not have been available but for the relaxed rules, it may also amount to substantive assistance with the presentation of the case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Times" pitchFamily="-110" charset="0"/>
              <a:ea typeface="ＭＳ Ｐゴシック" pitchFamily="-112"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Times" pitchFamily="-110" charset="0"/>
                <a:ea typeface="ＭＳ Ｐゴシック" pitchFamily="-112" charset="-128"/>
                <a:cs typeface="+mn-cs"/>
              </a:rPr>
              <a:t>Second, what cases ay is that it appropriate to provide some hybrid &amp; substantive assistance.  Just not too much.  Obligation first arose in criminal context, has been adopted in civil and administrative cases as well.  </a:t>
            </a:r>
          </a:p>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6</a:t>
            </a:fld>
            <a:endParaRPr lang="en-US" altLang="fr-FR"/>
          </a:p>
        </p:txBody>
      </p:sp>
    </p:spTree>
    <p:extLst>
      <p:ext uri="{BB962C8B-B14F-4D97-AF65-F5344CB8AC3E}">
        <p14:creationId xmlns:p14="http://schemas.microsoft.com/office/powerpoint/2010/main" val="299129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8</a:t>
            </a:fld>
            <a:endParaRPr lang="en-US" altLang="fr-FR"/>
          </a:p>
        </p:txBody>
      </p:sp>
    </p:spTree>
    <p:extLst>
      <p:ext uri="{BB962C8B-B14F-4D97-AF65-F5344CB8AC3E}">
        <p14:creationId xmlns:p14="http://schemas.microsoft.com/office/powerpoint/2010/main" val="122999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9</a:t>
            </a:fld>
            <a:endParaRPr lang="en-US" altLang="fr-FR"/>
          </a:p>
        </p:txBody>
      </p:sp>
    </p:spTree>
    <p:extLst>
      <p:ext uri="{BB962C8B-B14F-4D97-AF65-F5344CB8AC3E}">
        <p14:creationId xmlns:p14="http://schemas.microsoft.com/office/powerpoint/2010/main" val="1452212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1075-2B89-49AE-B037-83A2D86D128E}" type="slidenum">
              <a:rPr lang="en-US" altLang="fr-FR" smtClean="0"/>
              <a:pPr/>
              <a:t>10</a:t>
            </a:fld>
            <a:endParaRPr lang="en-US" altLang="fr-FR"/>
          </a:p>
        </p:txBody>
      </p:sp>
    </p:spTree>
    <p:extLst>
      <p:ext uri="{BB962C8B-B14F-4D97-AF65-F5344CB8AC3E}">
        <p14:creationId xmlns:p14="http://schemas.microsoft.com/office/powerpoint/2010/main" val="245247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17" descr="image_Cover2_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3657600" y="2490787"/>
            <a:ext cx="4648200" cy="1362075"/>
          </a:xfrm>
        </p:spPr>
        <p:txBody>
          <a:bodyPr anchor="t"/>
          <a:lstStyle>
            <a:lvl1pPr algn="r">
              <a:defRPr sz="3200" b="0" cap="none"/>
            </a:lvl1pPr>
          </a:lstStyle>
          <a:p>
            <a:r>
              <a:rPr lang="en-US" smtClean="0"/>
              <a:t>Click to edit Master title style</a:t>
            </a:r>
            <a:endParaRPr lang="en-US" dirty="0"/>
          </a:p>
        </p:txBody>
      </p:sp>
      <p:sp>
        <p:nvSpPr>
          <p:cNvPr id="5" name="Text Placeholder 2"/>
          <p:cNvSpPr>
            <a:spLocks noGrp="1"/>
          </p:cNvSpPr>
          <p:nvPr>
            <p:ph type="body" idx="1"/>
          </p:nvPr>
        </p:nvSpPr>
        <p:spPr>
          <a:xfrm>
            <a:off x="3657600" y="990600"/>
            <a:ext cx="4648200" cy="1500187"/>
          </a:xfr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1775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402145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2388547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38448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21110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47848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1871850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155789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197620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3214624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atin typeface="Verdana"/>
                <a:ea typeface="+mn-ea"/>
                <a:cs typeface="Verdana"/>
              </a:defRPr>
            </a:lvl1pPr>
          </a:lstStyle>
          <a:p>
            <a:pPr>
              <a:defRPr/>
            </a:pPr>
            <a:r>
              <a:rPr lang="en-US"/>
              <a:t>Click View then Header and Footer to change this footer</a:t>
            </a:r>
          </a:p>
        </p:txBody>
      </p:sp>
    </p:spTree>
    <p:extLst>
      <p:ext uri="{BB962C8B-B14F-4D97-AF65-F5344CB8AC3E}">
        <p14:creationId xmlns:p14="http://schemas.microsoft.com/office/powerpoint/2010/main" val="12201013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image_Page2b_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381000"/>
            <a:ext cx="655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smtClean="0"/>
              <a:t>Click to edit Master title style</a:t>
            </a:r>
          </a:p>
        </p:txBody>
      </p:sp>
      <p:sp>
        <p:nvSpPr>
          <p:cNvPr id="1028" name="Rectangle 3"/>
          <p:cNvSpPr>
            <a:spLocks noGrp="1" noChangeArrowheads="1"/>
          </p:cNvSpPr>
          <p:nvPr>
            <p:ph type="body" idx="1"/>
          </p:nvPr>
        </p:nvSpPr>
        <p:spPr bwMode="auto">
          <a:xfrm>
            <a:off x="685800" y="15240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1029" name="Rectangle 5"/>
          <p:cNvSpPr>
            <a:spLocks noGrp="1" noChangeArrowheads="1"/>
          </p:cNvSpPr>
          <p:nvPr>
            <p:ph type="ftr" sz="quarter" idx="3"/>
          </p:nvPr>
        </p:nvSpPr>
        <p:spPr bwMode="auto">
          <a:xfrm>
            <a:off x="3886200" y="601980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112" charset="0"/>
              </a:defRPr>
            </a:lvl1pPr>
          </a:lstStyle>
          <a:p>
            <a:r>
              <a:rPr lang="en-US" altLang="fr-FR"/>
              <a:t>Click View then Header and Footer to change this footer</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dt="0"/>
  <p:txStyles>
    <p:titleStyle>
      <a:lvl1pPr algn="l" rtl="0" eaLnBrk="1" fontAlgn="base" hangingPunct="1">
        <a:spcBef>
          <a:spcPct val="0"/>
        </a:spcBef>
        <a:spcAft>
          <a:spcPct val="0"/>
        </a:spcAft>
        <a:defRPr sz="2800">
          <a:solidFill>
            <a:srgbClr val="990000"/>
          </a:solidFill>
          <a:latin typeface="Verdana"/>
          <a:ea typeface="ＭＳ Ｐゴシック" pitchFamily="-112" charset="-128"/>
          <a:cs typeface="Verdana"/>
        </a:defRPr>
      </a:lvl1pPr>
      <a:lvl2pPr algn="l" rtl="0" eaLnBrk="1" fontAlgn="base" hangingPunct="1">
        <a:spcBef>
          <a:spcPct val="0"/>
        </a:spcBef>
        <a:spcAft>
          <a:spcPct val="0"/>
        </a:spcAft>
        <a:defRPr sz="2800">
          <a:solidFill>
            <a:srgbClr val="990000"/>
          </a:solidFill>
          <a:latin typeface="Verdana" pitchFamily="-112" charset="0"/>
          <a:ea typeface="ＭＳ Ｐゴシック" pitchFamily="-112" charset="-128"/>
        </a:defRPr>
      </a:lvl2pPr>
      <a:lvl3pPr algn="l" rtl="0" eaLnBrk="1" fontAlgn="base" hangingPunct="1">
        <a:spcBef>
          <a:spcPct val="0"/>
        </a:spcBef>
        <a:spcAft>
          <a:spcPct val="0"/>
        </a:spcAft>
        <a:defRPr sz="2800">
          <a:solidFill>
            <a:srgbClr val="990000"/>
          </a:solidFill>
          <a:latin typeface="Verdana" pitchFamily="-112" charset="0"/>
          <a:ea typeface="ＭＳ Ｐゴシック" pitchFamily="-112" charset="-128"/>
        </a:defRPr>
      </a:lvl3pPr>
      <a:lvl4pPr algn="l" rtl="0" eaLnBrk="1" fontAlgn="base" hangingPunct="1">
        <a:spcBef>
          <a:spcPct val="0"/>
        </a:spcBef>
        <a:spcAft>
          <a:spcPct val="0"/>
        </a:spcAft>
        <a:defRPr sz="2800">
          <a:solidFill>
            <a:srgbClr val="990000"/>
          </a:solidFill>
          <a:latin typeface="Verdana" pitchFamily="-112" charset="0"/>
          <a:ea typeface="ＭＳ Ｐゴシック" pitchFamily="-112" charset="-128"/>
        </a:defRPr>
      </a:lvl4pPr>
      <a:lvl5pPr algn="l" rtl="0" eaLnBrk="1" fontAlgn="base" hangingPunct="1">
        <a:spcBef>
          <a:spcPct val="0"/>
        </a:spcBef>
        <a:spcAft>
          <a:spcPct val="0"/>
        </a:spcAft>
        <a:defRPr sz="2800">
          <a:solidFill>
            <a:srgbClr val="990000"/>
          </a:solidFill>
          <a:latin typeface="Verdana" pitchFamily="-112" charset="0"/>
          <a:ea typeface="ＭＳ Ｐゴシック" pitchFamily="-112" charset="-128"/>
        </a:defRPr>
      </a:lvl5pPr>
      <a:lvl6pPr marL="457200" algn="l" rtl="0" eaLnBrk="1" fontAlgn="base" hangingPunct="1">
        <a:spcBef>
          <a:spcPct val="0"/>
        </a:spcBef>
        <a:spcAft>
          <a:spcPct val="0"/>
        </a:spcAft>
        <a:defRPr sz="2800">
          <a:solidFill>
            <a:srgbClr val="990000"/>
          </a:solidFill>
          <a:latin typeface="Arial Black" pitchFamily="-110" charset="0"/>
        </a:defRPr>
      </a:lvl6pPr>
      <a:lvl7pPr marL="914400" algn="l" rtl="0" eaLnBrk="1" fontAlgn="base" hangingPunct="1">
        <a:spcBef>
          <a:spcPct val="0"/>
        </a:spcBef>
        <a:spcAft>
          <a:spcPct val="0"/>
        </a:spcAft>
        <a:defRPr sz="2800">
          <a:solidFill>
            <a:srgbClr val="990000"/>
          </a:solidFill>
          <a:latin typeface="Arial Black" pitchFamily="-110" charset="0"/>
        </a:defRPr>
      </a:lvl7pPr>
      <a:lvl8pPr marL="1371600" algn="l" rtl="0" eaLnBrk="1" fontAlgn="base" hangingPunct="1">
        <a:spcBef>
          <a:spcPct val="0"/>
        </a:spcBef>
        <a:spcAft>
          <a:spcPct val="0"/>
        </a:spcAft>
        <a:defRPr sz="2800">
          <a:solidFill>
            <a:srgbClr val="990000"/>
          </a:solidFill>
          <a:latin typeface="Arial Black" pitchFamily="-110" charset="0"/>
        </a:defRPr>
      </a:lvl8pPr>
      <a:lvl9pPr marL="1828800" algn="l" rtl="0" eaLnBrk="1" fontAlgn="base" hangingPunct="1">
        <a:spcBef>
          <a:spcPct val="0"/>
        </a:spcBef>
        <a:spcAft>
          <a:spcPct val="0"/>
        </a:spcAft>
        <a:defRPr sz="2800">
          <a:solidFill>
            <a:srgbClr val="990000"/>
          </a:solidFill>
          <a:latin typeface="Arial Black" pitchFamily="-110" charset="0"/>
        </a:defRPr>
      </a:lvl9pPr>
    </p:titleStyle>
    <p:bodyStyle>
      <a:lvl1pPr marL="342900" indent="-342900" algn="l" rtl="0" eaLnBrk="1" fontAlgn="base" hangingPunct="1">
        <a:spcBef>
          <a:spcPct val="20000"/>
        </a:spcBef>
        <a:spcAft>
          <a:spcPct val="0"/>
        </a:spcAft>
        <a:buChar char="•"/>
        <a:defRPr sz="2000">
          <a:solidFill>
            <a:schemeClr val="tx1"/>
          </a:solidFill>
          <a:latin typeface="Verdana"/>
          <a:ea typeface="ＭＳ Ｐゴシック" pitchFamily="-112" charset="-128"/>
          <a:cs typeface="Verdana"/>
        </a:defRPr>
      </a:lvl1pPr>
      <a:lvl2pPr marL="742950" indent="-285750" algn="l" rtl="0" eaLnBrk="1" fontAlgn="base" hangingPunct="1">
        <a:spcBef>
          <a:spcPct val="20000"/>
        </a:spcBef>
        <a:spcAft>
          <a:spcPct val="0"/>
        </a:spcAft>
        <a:buChar char="–"/>
        <a:defRPr sz="2000">
          <a:solidFill>
            <a:schemeClr val="tx1"/>
          </a:solidFill>
          <a:latin typeface="Verdana"/>
          <a:ea typeface="ＭＳ Ｐゴシック" pitchFamily="-110" charset="-128"/>
          <a:cs typeface="Verdana"/>
        </a:defRPr>
      </a:lvl2pPr>
      <a:lvl3pPr marL="1143000" indent="-228600" algn="l" rtl="0" eaLnBrk="1" fontAlgn="base" hangingPunct="1">
        <a:spcBef>
          <a:spcPct val="20000"/>
        </a:spcBef>
        <a:spcAft>
          <a:spcPct val="0"/>
        </a:spcAft>
        <a:buChar char="•"/>
        <a:defRPr sz="2000">
          <a:solidFill>
            <a:schemeClr val="tx1"/>
          </a:solidFill>
          <a:latin typeface="Verdana"/>
          <a:ea typeface="ＭＳ Ｐゴシック" pitchFamily="-110" charset="-128"/>
          <a:cs typeface="Verdana"/>
        </a:defRPr>
      </a:lvl3pPr>
      <a:lvl4pPr marL="1600200" indent="-228600" algn="l" rtl="0" eaLnBrk="1" fontAlgn="base" hangingPunct="1">
        <a:spcBef>
          <a:spcPct val="20000"/>
        </a:spcBef>
        <a:spcAft>
          <a:spcPct val="0"/>
        </a:spcAft>
        <a:buChar char="–"/>
        <a:defRPr sz="2000">
          <a:solidFill>
            <a:schemeClr val="tx1"/>
          </a:solidFill>
          <a:latin typeface="Verdana"/>
          <a:ea typeface="ＭＳ Ｐゴシック" pitchFamily="-110" charset="-128"/>
          <a:cs typeface="Verdana"/>
        </a:defRPr>
      </a:lvl4pPr>
      <a:lvl5pPr marL="2057400" indent="-228600" algn="l" rtl="0" eaLnBrk="1" fontAlgn="base" hangingPunct="1">
        <a:spcBef>
          <a:spcPct val="20000"/>
        </a:spcBef>
        <a:spcAft>
          <a:spcPct val="0"/>
        </a:spcAft>
        <a:buChar char="»"/>
        <a:defRPr sz="2000">
          <a:solidFill>
            <a:schemeClr val="tx1"/>
          </a:solidFill>
          <a:latin typeface="Verdana"/>
          <a:ea typeface="ＭＳ Ｐゴシック" pitchFamily="-110" charset="-128"/>
          <a:cs typeface="Verdana"/>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657600" y="2490788"/>
            <a:ext cx="4648200" cy="1362075"/>
          </a:xfrm>
        </p:spPr>
        <p:txBody>
          <a:bodyPr/>
          <a:lstStyle/>
          <a:p>
            <a:r>
              <a:rPr lang="fr-FR" altLang="fr-FR" dirty="0" smtClean="0">
                <a:latin typeface="Verdana" pitchFamily="-112" charset="0"/>
              </a:rPr>
              <a:t>Active Adjudication in (</a:t>
            </a:r>
            <a:r>
              <a:rPr lang="fr-FR" altLang="fr-FR" dirty="0" err="1">
                <a:latin typeface="Verdana" pitchFamily="-112" charset="0"/>
              </a:rPr>
              <a:t>J</a:t>
            </a:r>
            <a:r>
              <a:rPr lang="fr-FR" altLang="fr-FR" dirty="0" err="1" smtClean="0">
                <a:latin typeface="Verdana" pitchFamily="-112" charset="0"/>
              </a:rPr>
              <a:t>udicial</a:t>
            </a:r>
            <a:r>
              <a:rPr lang="fr-FR" altLang="fr-FR" dirty="0" smtClean="0">
                <a:latin typeface="Verdana" pitchFamily="-112" charset="0"/>
              </a:rPr>
              <a:t>) </a:t>
            </a:r>
            <a:r>
              <a:rPr lang="fr-FR" altLang="fr-FR" dirty="0" err="1" smtClean="0">
                <a:latin typeface="Verdana" pitchFamily="-112" charset="0"/>
              </a:rPr>
              <a:t>Review</a:t>
            </a:r>
            <a:r>
              <a:rPr lang="fr-FR" altLang="fr-FR" dirty="0">
                <a:latin typeface="Verdana" pitchFamily="-112" charset="0"/>
              </a:rPr>
              <a:t/>
            </a:r>
            <a:br>
              <a:rPr lang="fr-FR" altLang="fr-FR" dirty="0">
                <a:latin typeface="Verdana" pitchFamily="-112" charset="0"/>
              </a:rPr>
            </a:br>
            <a:r>
              <a:rPr lang="fr-FR" altLang="fr-FR" dirty="0" smtClean="0">
                <a:latin typeface="Verdana" pitchFamily="-112" charset="0"/>
              </a:rPr>
              <a:t/>
            </a:r>
            <a:br>
              <a:rPr lang="fr-FR" altLang="fr-FR" dirty="0" smtClean="0">
                <a:latin typeface="Verdana" pitchFamily="-112" charset="0"/>
              </a:rPr>
            </a:br>
            <a:r>
              <a:rPr lang="fr-FR" altLang="fr-FR" sz="2400" dirty="0" smtClean="0">
                <a:solidFill>
                  <a:schemeClr val="tx1"/>
                </a:solidFill>
                <a:latin typeface="Verdana" pitchFamily="-112" charset="0"/>
              </a:rPr>
              <a:t>Michelle </a:t>
            </a:r>
            <a:r>
              <a:rPr lang="fr-FR" altLang="fr-FR" sz="2400" dirty="0">
                <a:solidFill>
                  <a:schemeClr val="tx1"/>
                </a:solidFill>
                <a:latin typeface="Verdana" pitchFamily="-112" charset="0"/>
              </a:rPr>
              <a:t>Flaherty </a:t>
            </a:r>
            <a:r>
              <a:rPr lang="fr-FR" altLang="fr-FR" dirty="0" smtClean="0">
                <a:latin typeface="Verdana" pitchFamily="-112" charset="0"/>
              </a:rPr>
              <a:t> </a:t>
            </a:r>
          </a:p>
        </p:txBody>
      </p:sp>
      <p:sp>
        <p:nvSpPr>
          <p:cNvPr id="14339" name="Text Placeholder 5"/>
          <p:cNvSpPr>
            <a:spLocks noGrp="1"/>
          </p:cNvSpPr>
          <p:nvPr>
            <p:ph type="body" idx="1"/>
          </p:nvPr>
        </p:nvSpPr>
        <p:spPr>
          <a:xfrm>
            <a:off x="3657600" y="990600"/>
            <a:ext cx="4648200" cy="1500188"/>
          </a:xfrm>
        </p:spPr>
        <p:txBody>
          <a:bodyPr/>
          <a:lstStyle/>
          <a:p>
            <a:endParaRPr lang="fr-FR" altLang="fr-FR" dirty="0" smtClean="0">
              <a:latin typeface="Verdana" pitchFamily="-112"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 nutshell</a:t>
            </a:r>
            <a:endParaRPr lang="en-US" dirty="0"/>
          </a:p>
        </p:txBody>
      </p:sp>
      <p:sp>
        <p:nvSpPr>
          <p:cNvPr id="3" name="Content Placeholder 2"/>
          <p:cNvSpPr>
            <a:spLocks noGrp="1"/>
          </p:cNvSpPr>
          <p:nvPr>
            <p:ph idx="1"/>
          </p:nvPr>
        </p:nvSpPr>
        <p:spPr/>
        <p:txBody>
          <a:bodyPr/>
          <a:lstStyle/>
          <a:p>
            <a:pPr lvl="0"/>
            <a:r>
              <a:rPr lang="en-US" dirty="0" smtClean="0"/>
              <a:t>Fairness </a:t>
            </a:r>
            <a:r>
              <a:rPr lang="en-US" dirty="0"/>
              <a:t>may dictate a </a:t>
            </a:r>
            <a:r>
              <a:rPr lang="en-US" dirty="0" smtClean="0"/>
              <a:t>active </a:t>
            </a:r>
            <a:r>
              <a:rPr lang="en-US" dirty="0"/>
              <a:t>role for the </a:t>
            </a:r>
            <a:r>
              <a:rPr lang="en-US" dirty="0" smtClean="0"/>
              <a:t>adjudicator, will </a:t>
            </a:r>
            <a:r>
              <a:rPr lang="en-US" dirty="0"/>
              <a:t>not generally lead to a reasonable apprehension of bias</a:t>
            </a:r>
            <a:r>
              <a:rPr lang="en-US" dirty="0" smtClean="0"/>
              <a:t>.</a:t>
            </a:r>
          </a:p>
          <a:p>
            <a:pPr lvl="0"/>
            <a:endParaRPr lang="en-US" dirty="0" smtClean="0"/>
          </a:p>
          <a:p>
            <a:pPr lvl="0"/>
            <a:r>
              <a:rPr lang="en-US" dirty="0" smtClean="0"/>
              <a:t>BUT:  </a:t>
            </a:r>
          </a:p>
          <a:p>
            <a:pPr lvl="1"/>
            <a:r>
              <a:rPr lang="en-US" dirty="0" smtClean="0"/>
              <a:t>Directions you provide are reviewable (fairness and bias)</a:t>
            </a:r>
          </a:p>
          <a:p>
            <a:pPr lvl="1"/>
            <a:r>
              <a:rPr lang="en-US" dirty="0" err="1" smtClean="0"/>
              <a:t>Behaviour</a:t>
            </a:r>
            <a:r>
              <a:rPr lang="en-US" dirty="0" smtClean="0"/>
              <a:t> and comments are reviewable (fairness and bias)  </a:t>
            </a:r>
            <a:endParaRPr lang="en-US"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68426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fr-FR" altLang="fr-FR" dirty="0" err="1" smtClean="0">
                <a:latin typeface="Verdana" pitchFamily="-112" charset="0"/>
              </a:rPr>
              <a:t>What</a:t>
            </a:r>
            <a:r>
              <a:rPr lang="fr-FR" altLang="fr-FR" dirty="0" smtClean="0">
                <a:latin typeface="Verdana" pitchFamily="-112" charset="0"/>
              </a:rPr>
              <a:t> </a:t>
            </a:r>
            <a:r>
              <a:rPr lang="fr-FR" altLang="fr-FR" dirty="0" err="1" smtClean="0">
                <a:latin typeface="Verdana" pitchFamily="-112" charset="0"/>
              </a:rPr>
              <a:t>is</a:t>
            </a:r>
            <a:r>
              <a:rPr lang="fr-FR" altLang="fr-FR" dirty="0" smtClean="0">
                <a:latin typeface="Verdana" pitchFamily="-112" charset="0"/>
              </a:rPr>
              <a:t> « active adjudication »?</a:t>
            </a:r>
          </a:p>
        </p:txBody>
      </p:sp>
      <p:sp>
        <p:nvSpPr>
          <p:cNvPr id="15363" name="Content Placeholder 2"/>
          <p:cNvSpPr>
            <a:spLocks noGrp="1"/>
          </p:cNvSpPr>
          <p:nvPr>
            <p:ph idx="1"/>
          </p:nvPr>
        </p:nvSpPr>
        <p:spPr/>
        <p:txBody>
          <a:bodyPr/>
          <a:lstStyle/>
          <a:p>
            <a:r>
              <a:rPr lang="en-US" dirty="0"/>
              <a:t>two main and overlapping trends</a:t>
            </a:r>
            <a:r>
              <a:rPr lang="en-US" dirty="0" smtClean="0"/>
              <a:t>:</a:t>
            </a:r>
          </a:p>
          <a:p>
            <a:endParaRPr lang="en-US" dirty="0" smtClean="0"/>
          </a:p>
          <a:p>
            <a:pPr lvl="1"/>
            <a:r>
              <a:rPr lang="en-US" dirty="0" smtClean="0"/>
              <a:t>Adjudicative assistance</a:t>
            </a:r>
          </a:p>
          <a:p>
            <a:endParaRPr lang="en-US" dirty="0"/>
          </a:p>
          <a:p>
            <a:pPr lvl="1"/>
            <a:r>
              <a:rPr lang="en-US" dirty="0" smtClean="0"/>
              <a:t>Active adjudication</a:t>
            </a:r>
          </a:p>
          <a:p>
            <a:endParaRPr lang="en-US" dirty="0" smtClean="0"/>
          </a:p>
          <a:p>
            <a:endParaRPr lang="en-US" dirty="0"/>
          </a:p>
          <a:p>
            <a:endParaRPr lang="en-CA" dirty="0"/>
          </a:p>
          <a:p>
            <a:endParaRPr lang="fr-FR" altLang="fr-FR" dirty="0" smtClean="0">
              <a:latin typeface="Verdana" pitchFamily="-112" charset="0"/>
            </a:endParaRPr>
          </a:p>
          <a:p>
            <a:endParaRPr lang="fr-FR" altLang="fr-FR" dirty="0" smtClean="0">
              <a:latin typeface="Verdana" pitchFamily="-112" charset="0"/>
            </a:endParaRPr>
          </a:p>
        </p:txBody>
      </p:sp>
      <p:sp>
        <p:nvSpPr>
          <p:cNvPr id="1536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eaLnBrk="0" hangingPunct="0">
              <a:defRPr sz="2400">
                <a:solidFill>
                  <a:schemeClr val="tx1"/>
                </a:solidFill>
                <a:latin typeface="Times" pitchFamily="-112" charset="0"/>
                <a:ea typeface="ＭＳ Ｐゴシック" pitchFamily="-112" charset="-128"/>
              </a:defRPr>
            </a:lvl1pPr>
            <a:lvl2pPr marL="37931725" indent="-37474525" algn="r" eaLnBrk="0" hangingPunct="0">
              <a:defRPr sz="2400">
                <a:solidFill>
                  <a:schemeClr val="tx1"/>
                </a:solidFill>
                <a:latin typeface="Times" pitchFamily="-112" charset="0"/>
                <a:ea typeface="ＭＳ Ｐゴシック" pitchFamily="-112" charset="-128"/>
              </a:defRPr>
            </a:lvl2pPr>
            <a:lvl3pPr eaLnBrk="0" hangingPunct="0">
              <a:defRPr sz="2400">
                <a:solidFill>
                  <a:schemeClr val="tx1"/>
                </a:solidFill>
                <a:latin typeface="Times" pitchFamily="-112" charset="0"/>
                <a:ea typeface="ＭＳ Ｐゴシック" pitchFamily="-112" charset="-128"/>
              </a:defRPr>
            </a:lvl3pPr>
            <a:lvl4pPr eaLnBrk="0" hangingPunct="0">
              <a:defRPr sz="2400">
                <a:solidFill>
                  <a:schemeClr val="tx1"/>
                </a:solidFill>
                <a:latin typeface="Times" pitchFamily="-112" charset="0"/>
                <a:ea typeface="ＭＳ Ｐゴシック" pitchFamily="-112" charset="-128"/>
              </a:defRPr>
            </a:lvl4pPr>
            <a:lvl5pPr eaLnBrk="0" hangingPunct="0">
              <a:defRPr sz="2400">
                <a:solidFill>
                  <a:schemeClr val="tx1"/>
                </a:solidFill>
                <a:latin typeface="Times" pitchFamily="-112" charset="0"/>
                <a:ea typeface="ＭＳ Ｐゴシック" pitchFamily="-112" charset="-128"/>
              </a:defRPr>
            </a:lvl5pPr>
            <a:lvl6pPr marL="457200" eaLnBrk="0" fontAlgn="base" hangingPunct="0">
              <a:spcBef>
                <a:spcPct val="0"/>
              </a:spcBef>
              <a:spcAft>
                <a:spcPct val="0"/>
              </a:spcAft>
              <a:defRPr sz="2400">
                <a:solidFill>
                  <a:schemeClr val="tx1"/>
                </a:solidFill>
                <a:latin typeface="Times" pitchFamily="-112" charset="0"/>
                <a:ea typeface="ＭＳ Ｐゴシック" pitchFamily="-112" charset="-128"/>
              </a:defRPr>
            </a:lvl6pPr>
            <a:lvl7pPr marL="914400" eaLnBrk="0" fontAlgn="base" hangingPunct="0">
              <a:spcBef>
                <a:spcPct val="0"/>
              </a:spcBef>
              <a:spcAft>
                <a:spcPct val="0"/>
              </a:spcAft>
              <a:defRPr sz="2400">
                <a:solidFill>
                  <a:schemeClr val="tx1"/>
                </a:solidFill>
                <a:latin typeface="Times" pitchFamily="-112" charset="0"/>
                <a:ea typeface="ＭＳ Ｐゴシック" pitchFamily="-112" charset="-128"/>
              </a:defRPr>
            </a:lvl7pPr>
            <a:lvl8pPr marL="1371600" eaLnBrk="0" fontAlgn="base" hangingPunct="0">
              <a:spcBef>
                <a:spcPct val="0"/>
              </a:spcBef>
              <a:spcAft>
                <a:spcPct val="0"/>
              </a:spcAft>
              <a:defRPr sz="2400">
                <a:solidFill>
                  <a:schemeClr val="tx1"/>
                </a:solidFill>
                <a:latin typeface="Times" pitchFamily="-112" charset="0"/>
                <a:ea typeface="ＭＳ Ｐゴシック" pitchFamily="-112" charset="-128"/>
              </a:defRPr>
            </a:lvl8pPr>
            <a:lvl9pPr marL="1828800" eaLnBrk="0" fontAlgn="base" hangingPunct="0">
              <a:spcBef>
                <a:spcPct val="0"/>
              </a:spcBef>
              <a:spcAft>
                <a:spcPct val="0"/>
              </a:spcAft>
              <a:defRPr sz="2400">
                <a:solidFill>
                  <a:schemeClr val="tx1"/>
                </a:solidFill>
                <a:latin typeface="Times" pitchFamily="-112" charset="0"/>
                <a:ea typeface="ＭＳ Ｐゴシック" pitchFamily="-112" charset="-128"/>
              </a:defRPr>
            </a:lvl9pPr>
          </a:lstStyle>
          <a:p>
            <a:r>
              <a:rPr lang="en-US" altLang="fr-FR" sz="1200" smtClean="0">
                <a:solidFill>
                  <a:srgbClr val="990000"/>
                </a:solidFill>
                <a:latin typeface="Verdana" pitchFamily="-112" charset="0"/>
              </a:rPr>
              <a:t>Click View then Header and Footer to change this footer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adjudication as an A2J issue</a:t>
            </a:r>
            <a:endParaRPr lang="en-US" dirty="0"/>
          </a:p>
        </p:txBody>
      </p:sp>
      <p:sp>
        <p:nvSpPr>
          <p:cNvPr id="3" name="Content Placeholder 2"/>
          <p:cNvSpPr>
            <a:spLocks noGrp="1"/>
          </p:cNvSpPr>
          <p:nvPr>
            <p:ph idx="1"/>
          </p:nvPr>
        </p:nvSpPr>
        <p:spPr/>
        <p:txBody>
          <a:bodyPr/>
          <a:lstStyle/>
          <a:p>
            <a:r>
              <a:rPr lang="en-US" dirty="0" smtClean="0"/>
              <a:t>Increasing numbers of self-represented litigants</a:t>
            </a:r>
          </a:p>
          <a:p>
            <a:endParaRPr lang="en-US" dirty="0" smtClean="0"/>
          </a:p>
          <a:p>
            <a:r>
              <a:rPr lang="en-US" dirty="0" smtClean="0"/>
              <a:t>Adversarial approach is less effective</a:t>
            </a:r>
          </a:p>
          <a:p>
            <a:endParaRPr lang="en-US" dirty="0" smtClean="0"/>
          </a:p>
          <a:p>
            <a:r>
              <a:rPr lang="en-US" dirty="0" smtClean="0"/>
              <a:t>Legal and procedural rules are difficult to understand, may seem unfair </a:t>
            </a:r>
          </a:p>
          <a:p>
            <a:endParaRPr lang="en-US" dirty="0"/>
          </a:p>
          <a:p>
            <a:r>
              <a:rPr lang="en-US" dirty="0" smtClean="0"/>
              <a:t>Role of the adjudicator in making the administrative proceeding more accessible  </a:t>
            </a:r>
            <a:endParaRPr lang="en-US"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234948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00800" cy="1584176"/>
          </a:xfrm>
        </p:spPr>
        <p:txBody>
          <a:bodyPr/>
          <a:lstStyle/>
          <a:p>
            <a:r>
              <a:rPr lang="en-US" dirty="0" smtClean="0"/>
              <a:t>Active adjudication:  finding the goal posts</a:t>
            </a:r>
            <a:endParaRPr lang="en-US" dirty="0"/>
          </a:p>
        </p:txBody>
      </p:sp>
      <p:sp>
        <p:nvSpPr>
          <p:cNvPr id="3" name="Content Placeholder 2"/>
          <p:cNvSpPr>
            <a:spLocks noGrp="1"/>
          </p:cNvSpPr>
          <p:nvPr>
            <p:ph idx="1"/>
          </p:nvPr>
        </p:nvSpPr>
        <p:spPr>
          <a:xfrm>
            <a:off x="685800" y="2204864"/>
            <a:ext cx="7772400" cy="3205336"/>
          </a:xfrm>
        </p:spPr>
        <p:txBody>
          <a:bodyPr/>
          <a:lstStyle/>
          <a:p>
            <a:r>
              <a:rPr lang="en-US" dirty="0" smtClean="0"/>
              <a:t>Judicial guidelines</a:t>
            </a:r>
          </a:p>
          <a:p>
            <a:pPr lvl="1"/>
            <a:r>
              <a:rPr lang="en-US" dirty="0"/>
              <a:t>Canadian Judicial </a:t>
            </a:r>
            <a:r>
              <a:rPr lang="en-US" dirty="0" smtClean="0"/>
              <a:t>Counsel, </a:t>
            </a:r>
            <a:r>
              <a:rPr lang="en-US" dirty="0"/>
              <a:t>“Statement of Principles on Self-represented Litigants and Accused </a:t>
            </a:r>
            <a:r>
              <a:rPr lang="en-US" dirty="0" smtClean="0"/>
              <a:t>Persons” (2006)</a:t>
            </a:r>
          </a:p>
          <a:p>
            <a:pPr marL="0" indent="0">
              <a:buNone/>
            </a:pPr>
            <a:endParaRPr lang="en-US" dirty="0" smtClean="0"/>
          </a:p>
          <a:p>
            <a:r>
              <a:rPr lang="en-US" dirty="0" smtClean="0"/>
              <a:t>Jurisprudence </a:t>
            </a:r>
            <a:endParaRPr lang="en-US"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15370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jurisprudence </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r>
              <a:rPr lang="en-US" dirty="0" smtClean="0"/>
              <a:t>decisions</a:t>
            </a:r>
            <a:r>
              <a:rPr lang="en-US" dirty="0"/>
              <a:t>, including from </a:t>
            </a:r>
            <a:r>
              <a:rPr lang="en-CA" dirty="0"/>
              <a:t>appellate</a:t>
            </a:r>
            <a:r>
              <a:rPr lang="fr-FR" dirty="0"/>
              <a:t> courts, </a:t>
            </a:r>
            <a:r>
              <a:rPr lang="fr-FR" dirty="0" err="1"/>
              <a:t>directing</a:t>
            </a:r>
            <a:r>
              <a:rPr lang="fr-FR" dirty="0"/>
              <a:t> </a:t>
            </a:r>
            <a:r>
              <a:rPr lang="fr-FR" dirty="0" err="1"/>
              <a:t>adjudicators</a:t>
            </a:r>
            <a:r>
              <a:rPr lang="fr-FR" dirty="0"/>
              <a:t> to </a:t>
            </a:r>
            <a:r>
              <a:rPr lang="fr-FR" dirty="0" err="1"/>
              <a:t>provide</a:t>
            </a:r>
            <a:r>
              <a:rPr lang="fr-FR" dirty="0"/>
              <a:t> </a:t>
            </a:r>
            <a:r>
              <a:rPr lang="fr-FR" dirty="0" err="1"/>
              <a:t>some</a:t>
            </a:r>
            <a:r>
              <a:rPr lang="fr-FR" dirty="0"/>
              <a:t> </a:t>
            </a:r>
            <a:r>
              <a:rPr lang="fr-FR" dirty="0" err="1"/>
              <a:t>measure</a:t>
            </a:r>
            <a:r>
              <a:rPr lang="fr-FR" dirty="0"/>
              <a:t> of assistance to self-</a:t>
            </a:r>
            <a:r>
              <a:rPr lang="fr-FR" dirty="0" err="1"/>
              <a:t>represented</a:t>
            </a:r>
            <a:r>
              <a:rPr lang="fr-FR" dirty="0"/>
              <a:t> litigants</a:t>
            </a:r>
            <a:r>
              <a:rPr lang="en-CA" dirty="0"/>
              <a:t> </a:t>
            </a:r>
            <a:endParaRPr lang="en-CA" dirty="0" smtClean="0"/>
          </a:p>
          <a:p>
            <a:pPr lvl="1"/>
            <a:endParaRPr lang="en-CA" dirty="0"/>
          </a:p>
          <a:p>
            <a:pPr lvl="1"/>
            <a:r>
              <a:rPr lang="en-US" i="1" dirty="0"/>
              <a:t>Toronto-Dominion Bank v </a:t>
            </a:r>
            <a:r>
              <a:rPr lang="en-US" i="1" dirty="0" err="1"/>
              <a:t>Hylton</a:t>
            </a:r>
            <a:r>
              <a:rPr lang="en-US" dirty="0"/>
              <a:t>, 2010 ONCA </a:t>
            </a:r>
            <a:r>
              <a:rPr lang="en-US" dirty="0" smtClean="0"/>
              <a:t>752</a:t>
            </a:r>
          </a:p>
          <a:p>
            <a:pPr lvl="1"/>
            <a:r>
              <a:rPr lang="sk-SK" i="1" dirty="0"/>
              <a:t>Davids v Davids </a:t>
            </a:r>
            <a:r>
              <a:rPr lang="sk-SK" dirty="0"/>
              <a:t>(1999), 125 OAC 375 </a:t>
            </a:r>
            <a:endParaRPr lang="sk-SK" dirty="0" smtClean="0"/>
          </a:p>
          <a:p>
            <a:pPr lvl="1"/>
            <a:r>
              <a:rPr lang="en-US" i="1" dirty="0"/>
              <a:t>Director of Child and Family Services (Man) v JA</a:t>
            </a:r>
            <a:r>
              <a:rPr lang="en-US" dirty="0"/>
              <a:t>, 2006 MBCA 44, 205 Man R (2d) 50 </a:t>
            </a:r>
            <a:endParaRPr lang="sk-SK" dirty="0" smtClean="0"/>
          </a:p>
          <a:p>
            <a:pPr marL="457200" lvl="1" indent="0">
              <a:buNone/>
            </a:pPr>
            <a:endParaRPr lang="en-CA" dirty="0" smtClean="0"/>
          </a:p>
          <a:p>
            <a:pPr lvl="1"/>
            <a:endParaRPr lang="en-CA"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7596898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77270570"/>
              </p:ext>
            </p:extLst>
          </p:nvPr>
        </p:nvGraphicFramePr>
        <p:xfrm>
          <a:off x="685800" y="1524000"/>
          <a:ext cx="77724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8342691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44515535"/>
              </p:ext>
            </p:extLst>
          </p:nvPr>
        </p:nvGraphicFramePr>
        <p:xfrm>
          <a:off x="395536" y="548680"/>
          <a:ext cx="8496944" cy="4968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253184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 a nutshell</a:t>
            </a:r>
            <a:endParaRPr lang="en-US" dirty="0"/>
          </a:p>
        </p:txBody>
      </p:sp>
      <p:sp>
        <p:nvSpPr>
          <p:cNvPr id="3" name="Content Placeholder 2"/>
          <p:cNvSpPr>
            <a:spLocks noGrp="1"/>
          </p:cNvSpPr>
          <p:nvPr>
            <p:ph idx="1"/>
          </p:nvPr>
        </p:nvSpPr>
        <p:spPr/>
        <p:txBody>
          <a:bodyPr/>
          <a:lstStyle/>
          <a:p>
            <a:endParaRPr lang="en-US" dirty="0" smtClean="0"/>
          </a:p>
          <a:p>
            <a:r>
              <a:rPr lang="en-US" dirty="0" smtClean="0"/>
              <a:t>Failure to provide purely substantive </a:t>
            </a:r>
            <a:r>
              <a:rPr lang="en-US" b="1" dirty="0" smtClean="0"/>
              <a:t>assistance</a:t>
            </a:r>
            <a:r>
              <a:rPr lang="en-US" dirty="0" smtClean="0"/>
              <a:t>:  reviewable error</a:t>
            </a:r>
          </a:p>
          <a:p>
            <a:endParaRPr lang="en-US" dirty="0"/>
          </a:p>
          <a:p>
            <a:r>
              <a:rPr lang="en-US" dirty="0" smtClean="0"/>
              <a:t>Failure to provide substantive or hybrid assistance</a:t>
            </a:r>
          </a:p>
          <a:p>
            <a:pPr lvl="1"/>
            <a:r>
              <a:rPr lang="en-US" dirty="0" smtClean="0"/>
              <a:t>Unlikely to be reviewable error</a:t>
            </a:r>
          </a:p>
          <a:p>
            <a:pPr lvl="1"/>
            <a:r>
              <a:rPr lang="en-US" dirty="0" smtClean="0"/>
              <a:t>BUT:  reviewable if provide too much assistance </a:t>
            </a:r>
            <a:endParaRPr lang="en-US"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291356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a:t>
            </a:r>
            <a:r>
              <a:rPr lang="en-US" dirty="0" smtClean="0"/>
              <a:t>ctive adjudication</a:t>
            </a:r>
            <a:endParaRPr lang="en-US" dirty="0"/>
          </a:p>
        </p:txBody>
      </p:sp>
      <p:sp>
        <p:nvSpPr>
          <p:cNvPr id="3" name="Content Placeholder 2"/>
          <p:cNvSpPr>
            <a:spLocks noGrp="1"/>
          </p:cNvSpPr>
          <p:nvPr>
            <p:ph idx="1"/>
          </p:nvPr>
        </p:nvSpPr>
        <p:spPr/>
        <p:txBody>
          <a:bodyPr/>
          <a:lstStyle/>
          <a:p>
            <a:r>
              <a:rPr lang="en-US" dirty="0" smtClean="0"/>
              <a:t>Impartiality as the “legal boundary”</a:t>
            </a:r>
          </a:p>
          <a:p>
            <a:pPr marL="0" indent="0">
              <a:buNone/>
            </a:pPr>
            <a:endParaRPr lang="en-US" dirty="0" smtClean="0"/>
          </a:p>
          <a:p>
            <a:r>
              <a:rPr lang="en-US" dirty="0" smtClean="0"/>
              <a:t>Flexible and contextual approach:  </a:t>
            </a:r>
            <a:r>
              <a:rPr lang="en-US" dirty="0"/>
              <a:t>if  it is unfair to expect self-represented litigants to navigate the hearing process without adjudicative assistance and direction, it is also unfair to insist on a vision of impartiality that prevents adjudicators from intervening with direction or assistance</a:t>
            </a:r>
            <a:r>
              <a:rPr lang="en-CA" dirty="0"/>
              <a:t> </a:t>
            </a:r>
            <a:endParaRPr lang="en-US" dirty="0"/>
          </a:p>
          <a:p>
            <a:endParaRPr lang="en-US" dirty="0"/>
          </a:p>
        </p:txBody>
      </p:sp>
      <p:sp>
        <p:nvSpPr>
          <p:cNvPr id="4" name="Footer Placeholder 3"/>
          <p:cNvSpPr>
            <a:spLocks noGrp="1"/>
          </p:cNvSpPr>
          <p:nvPr>
            <p:ph type="ftr" sz="quarter" idx="10"/>
          </p:nvPr>
        </p:nvSpPr>
        <p:spPr/>
        <p:txBody>
          <a:bodyPr/>
          <a:lstStyle/>
          <a:p>
            <a:pPr>
              <a:defRPr/>
            </a:pPr>
            <a:r>
              <a:rPr lang="en-US" smtClean="0"/>
              <a:t>Click View then Header and Footer to change this footer</a:t>
            </a:r>
            <a:endParaRPr lang="en-US"/>
          </a:p>
        </p:txBody>
      </p:sp>
    </p:spTree>
    <p:extLst>
      <p:ext uri="{BB962C8B-B14F-4D97-AF65-F5344CB8AC3E}">
        <p14:creationId xmlns:p14="http://schemas.microsoft.com/office/powerpoint/2010/main" val="1583883894"/>
      </p:ext>
    </p:extLst>
  </p:cSld>
  <p:clrMapOvr>
    <a:masterClrMapping/>
  </p:clrMapOvr>
</p:sld>
</file>

<file path=ppt/theme/theme1.xml><?xml version="1.0" encoding="utf-8"?>
<a:theme xmlns:a="http://schemas.openxmlformats.org/drawingml/2006/main" name="uOttawa-powerpoint-template (3)">
  <a:themeElements>
    <a:clrScheme name="Garne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arne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lnDef>
  </a:objectDefaults>
  <a:extraClrSchemeLst>
    <a:extraClrScheme>
      <a:clrScheme name="Garne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rne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rne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rne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rne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rne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rne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uOttawa-powerpoint-template (3)</Template>
  <TotalTime>769</TotalTime>
  <Words>843</Words>
  <Application>Microsoft Macintosh PowerPoint</Application>
  <PresentationFormat>On-screen Show (4:3)</PresentationFormat>
  <Paragraphs>93</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uOttawa-powerpoint-template (3)</vt:lpstr>
      <vt:lpstr>Active Adjudication in (Judicial) Review  Michelle Flaherty  </vt:lpstr>
      <vt:lpstr>What is « active adjudication »?</vt:lpstr>
      <vt:lpstr>Active adjudication as an A2J issue</vt:lpstr>
      <vt:lpstr>Active adjudication:  finding the goal posts</vt:lpstr>
      <vt:lpstr>The jurisprudence </vt:lpstr>
      <vt:lpstr>PowerPoint Presentation</vt:lpstr>
      <vt:lpstr>PowerPoint Presentation</vt:lpstr>
      <vt:lpstr>In a nutshell</vt:lpstr>
      <vt:lpstr>Active adjudication</vt:lpstr>
      <vt:lpstr>In a nutshell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walnik</dc:creator>
  <cp:lastModifiedBy>Michelle Flaherty</cp:lastModifiedBy>
  <cp:revision>15</cp:revision>
  <dcterms:created xsi:type="dcterms:W3CDTF">2014-06-03T17:43:00Z</dcterms:created>
  <dcterms:modified xsi:type="dcterms:W3CDTF">2014-11-07T13:49:38Z</dcterms:modified>
</cp:coreProperties>
</file>