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6"/>
  </p:notesMasterIdLst>
  <p:handoutMasterIdLst>
    <p:handoutMasterId r:id="rId77"/>
  </p:handoutMasterIdLst>
  <p:sldIdLst>
    <p:sldId id="620" r:id="rId2"/>
    <p:sldId id="625" r:id="rId3"/>
    <p:sldId id="670" r:id="rId4"/>
    <p:sldId id="671" r:id="rId5"/>
    <p:sldId id="719" r:id="rId6"/>
    <p:sldId id="672" r:id="rId7"/>
    <p:sldId id="664" r:id="rId8"/>
    <p:sldId id="626" r:id="rId9"/>
    <p:sldId id="429" r:id="rId10"/>
    <p:sldId id="630" r:id="rId11"/>
    <p:sldId id="619" r:id="rId12"/>
    <p:sldId id="632" r:id="rId13"/>
    <p:sldId id="637" r:id="rId14"/>
    <p:sldId id="561" r:id="rId15"/>
    <p:sldId id="634" r:id="rId16"/>
    <p:sldId id="635" r:id="rId17"/>
    <p:sldId id="430" r:id="rId18"/>
    <p:sldId id="559" r:id="rId19"/>
    <p:sldId id="562" r:id="rId20"/>
    <p:sldId id="564" r:id="rId21"/>
    <p:sldId id="565" r:id="rId22"/>
    <p:sldId id="433" r:id="rId23"/>
    <p:sldId id="639" r:id="rId24"/>
    <p:sldId id="640" r:id="rId25"/>
    <p:sldId id="567" r:id="rId26"/>
    <p:sldId id="568" r:id="rId27"/>
    <p:sldId id="675" r:id="rId28"/>
    <p:sldId id="677" r:id="rId29"/>
    <p:sldId id="678" r:id="rId30"/>
    <p:sldId id="679" r:id="rId31"/>
    <p:sldId id="682" r:id="rId32"/>
    <p:sldId id="683" r:id="rId33"/>
    <p:sldId id="721" r:id="rId34"/>
    <p:sldId id="722" r:id="rId35"/>
    <p:sldId id="723" r:id="rId36"/>
    <p:sldId id="724" r:id="rId37"/>
    <p:sldId id="725" r:id="rId38"/>
    <p:sldId id="733" r:id="rId39"/>
    <p:sldId id="680" r:id="rId40"/>
    <p:sldId id="589" r:id="rId41"/>
    <p:sldId id="657" r:id="rId42"/>
    <p:sldId id="658" r:id="rId43"/>
    <p:sldId id="659" r:id="rId44"/>
    <p:sldId id="434" r:id="rId45"/>
    <p:sldId id="685" r:id="rId46"/>
    <p:sldId id="523" r:id="rId47"/>
    <p:sldId id="524" r:id="rId48"/>
    <p:sldId id="525" r:id="rId49"/>
    <p:sldId id="727" r:id="rId50"/>
    <p:sldId id="526" r:id="rId51"/>
    <p:sldId id="527" r:id="rId52"/>
    <p:sldId id="729" r:id="rId53"/>
    <p:sldId id="730" r:id="rId54"/>
    <p:sldId id="692" r:id="rId55"/>
    <p:sldId id="732" r:id="rId56"/>
    <p:sldId id="693" r:id="rId57"/>
    <p:sldId id="712" r:id="rId58"/>
    <p:sldId id="715" r:id="rId59"/>
    <p:sldId id="713" r:id="rId60"/>
    <p:sldId id="714" r:id="rId61"/>
    <p:sldId id="695" r:id="rId62"/>
    <p:sldId id="696" r:id="rId63"/>
    <p:sldId id="699" r:id="rId64"/>
    <p:sldId id="700" r:id="rId65"/>
    <p:sldId id="701" r:id="rId66"/>
    <p:sldId id="702" r:id="rId67"/>
    <p:sldId id="704" r:id="rId68"/>
    <p:sldId id="705" r:id="rId69"/>
    <p:sldId id="706" r:id="rId70"/>
    <p:sldId id="707" r:id="rId71"/>
    <p:sldId id="708" r:id="rId72"/>
    <p:sldId id="717" r:id="rId73"/>
    <p:sldId id="709" r:id="rId74"/>
    <p:sldId id="710" r:id="rId7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67" autoAdjust="0"/>
    <p:restoredTop sz="86410" autoAdjust="0"/>
  </p:normalViewPr>
  <p:slideViewPr>
    <p:cSldViewPr>
      <p:cViewPr>
        <p:scale>
          <a:sx n="100" d="100"/>
          <a:sy n="100" d="100"/>
        </p:scale>
        <p:origin x="-58" y="-58"/>
      </p:cViewPr>
      <p:guideLst>
        <p:guide orient="horz" pos="2160"/>
        <p:guide pos="2880"/>
      </p:guideLst>
    </p:cSldViewPr>
  </p:slideViewPr>
  <p:outlineViewPr>
    <p:cViewPr>
      <p:scale>
        <a:sx n="33" d="100"/>
        <a:sy n="33" d="100"/>
      </p:scale>
      <p:origin x="0" y="53419"/>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notesMaster" Target="notesMasters/notesMaster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2857" tIns="46429" rIns="92857" bIns="46429" rtlCol="0"/>
          <a:lstStyle>
            <a:lvl1pPr algn="l">
              <a:defRPr sz="1200"/>
            </a:lvl1pPr>
          </a:lstStyle>
          <a:p>
            <a:endParaRPr lang="en-CA"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2857" tIns="46429" rIns="92857" bIns="46429" rtlCol="0"/>
          <a:lstStyle>
            <a:lvl1pPr algn="r">
              <a:defRPr sz="1200"/>
            </a:lvl1pPr>
          </a:lstStyle>
          <a:p>
            <a:fld id="{F73C82C8-BD0B-421B-B22C-D0CC0B0B14F7}" type="datetimeFigureOut">
              <a:rPr lang="en-CA" smtClean="0"/>
              <a:pPr/>
              <a:t>05/11/2014</a:t>
            </a:fld>
            <a:endParaRPr lang="en-CA" dirty="0"/>
          </a:p>
        </p:txBody>
      </p:sp>
      <p:sp>
        <p:nvSpPr>
          <p:cNvPr id="4" name="Footer Placeholder 3"/>
          <p:cNvSpPr>
            <a:spLocks noGrp="1"/>
          </p:cNvSpPr>
          <p:nvPr>
            <p:ph type="ftr" sz="quarter" idx="2"/>
          </p:nvPr>
        </p:nvSpPr>
        <p:spPr>
          <a:xfrm>
            <a:off x="0" y="8829966"/>
            <a:ext cx="3037840" cy="464820"/>
          </a:xfrm>
          <a:prstGeom prst="rect">
            <a:avLst/>
          </a:prstGeom>
        </p:spPr>
        <p:txBody>
          <a:bodyPr vert="horz" lIns="92857" tIns="46429" rIns="92857" bIns="46429" rtlCol="0" anchor="b"/>
          <a:lstStyle>
            <a:lvl1pPr algn="l">
              <a:defRPr sz="1200"/>
            </a:lvl1pPr>
          </a:lstStyle>
          <a:p>
            <a:endParaRPr lang="en-CA" dirty="0"/>
          </a:p>
        </p:txBody>
      </p:sp>
      <p:sp>
        <p:nvSpPr>
          <p:cNvPr id="5" name="Slide Number Placeholder 4"/>
          <p:cNvSpPr>
            <a:spLocks noGrp="1"/>
          </p:cNvSpPr>
          <p:nvPr>
            <p:ph type="sldNum" sz="quarter" idx="3"/>
          </p:nvPr>
        </p:nvSpPr>
        <p:spPr>
          <a:xfrm>
            <a:off x="3970938" y="8829966"/>
            <a:ext cx="3037840" cy="464820"/>
          </a:xfrm>
          <a:prstGeom prst="rect">
            <a:avLst/>
          </a:prstGeom>
        </p:spPr>
        <p:txBody>
          <a:bodyPr vert="horz" lIns="92857" tIns="46429" rIns="92857" bIns="46429" rtlCol="0" anchor="b"/>
          <a:lstStyle>
            <a:lvl1pPr algn="r">
              <a:defRPr sz="1200"/>
            </a:lvl1pPr>
          </a:lstStyle>
          <a:p>
            <a:fld id="{FF8C5A25-ED84-4180-84C3-2A6B8C60F582}" type="slidenum">
              <a:rPr lang="en-CA" smtClean="0"/>
              <a:pPr/>
              <a:t>‹#›</a:t>
            </a:fld>
            <a:endParaRPr lang="en-CA" dirty="0"/>
          </a:p>
        </p:txBody>
      </p:sp>
    </p:spTree>
    <p:extLst>
      <p:ext uri="{BB962C8B-B14F-4D97-AF65-F5344CB8AC3E}">
        <p14:creationId xmlns:p14="http://schemas.microsoft.com/office/powerpoint/2010/main" val="19253233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5221"/>
          </a:xfrm>
          <a:prstGeom prst="rect">
            <a:avLst/>
          </a:prstGeom>
        </p:spPr>
        <p:txBody>
          <a:bodyPr vert="horz" lIns="92857" tIns="46429" rIns="92857" bIns="46429" rtlCol="0"/>
          <a:lstStyle>
            <a:lvl1pPr algn="l">
              <a:defRPr sz="1200"/>
            </a:lvl1pPr>
          </a:lstStyle>
          <a:p>
            <a:endParaRPr lang="en-CA" dirty="0"/>
          </a:p>
        </p:txBody>
      </p:sp>
      <p:sp>
        <p:nvSpPr>
          <p:cNvPr id="3" name="Date Placeholder 2"/>
          <p:cNvSpPr>
            <a:spLocks noGrp="1"/>
          </p:cNvSpPr>
          <p:nvPr>
            <p:ph type="dt" idx="1"/>
          </p:nvPr>
        </p:nvSpPr>
        <p:spPr>
          <a:xfrm>
            <a:off x="3970938" y="1"/>
            <a:ext cx="3037840" cy="465221"/>
          </a:xfrm>
          <a:prstGeom prst="rect">
            <a:avLst/>
          </a:prstGeom>
        </p:spPr>
        <p:txBody>
          <a:bodyPr vert="horz" lIns="92857" tIns="46429" rIns="92857" bIns="46429" rtlCol="0"/>
          <a:lstStyle>
            <a:lvl1pPr algn="r">
              <a:defRPr sz="1200"/>
            </a:lvl1pPr>
          </a:lstStyle>
          <a:p>
            <a:fld id="{0EA92634-08EC-4FC7-BACF-7DE2629DB58E}" type="datetimeFigureOut">
              <a:rPr lang="en-CA" smtClean="0"/>
              <a:pPr/>
              <a:t>05/11/2014</a:t>
            </a:fld>
            <a:endParaRPr lang="en-CA" dirty="0"/>
          </a:p>
        </p:txBody>
      </p:sp>
      <p:sp>
        <p:nvSpPr>
          <p:cNvPr id="4" name="Slide Image Placeholder 3"/>
          <p:cNvSpPr>
            <a:spLocks noGrp="1" noRot="1" noChangeAspect="1"/>
          </p:cNvSpPr>
          <p:nvPr>
            <p:ph type="sldImg" idx="2"/>
          </p:nvPr>
        </p:nvSpPr>
        <p:spPr>
          <a:xfrm>
            <a:off x="1182688" y="698500"/>
            <a:ext cx="4645025" cy="3484563"/>
          </a:xfrm>
          <a:prstGeom prst="rect">
            <a:avLst/>
          </a:prstGeom>
          <a:noFill/>
          <a:ln w="12700">
            <a:solidFill>
              <a:prstClr val="black"/>
            </a:solidFill>
          </a:ln>
        </p:spPr>
        <p:txBody>
          <a:bodyPr vert="horz" lIns="92857" tIns="46429" rIns="92857" bIns="46429" rtlCol="0" anchor="ctr"/>
          <a:lstStyle/>
          <a:p>
            <a:endParaRPr lang="en-CA" dirty="0"/>
          </a:p>
        </p:txBody>
      </p:sp>
      <p:sp>
        <p:nvSpPr>
          <p:cNvPr id="5" name="Notes Placeholder 4"/>
          <p:cNvSpPr>
            <a:spLocks noGrp="1"/>
          </p:cNvSpPr>
          <p:nvPr>
            <p:ph type="body" sz="quarter" idx="3"/>
          </p:nvPr>
        </p:nvSpPr>
        <p:spPr>
          <a:xfrm>
            <a:off x="701040" y="4416392"/>
            <a:ext cx="5608320" cy="4182176"/>
          </a:xfrm>
          <a:prstGeom prst="rect">
            <a:avLst/>
          </a:prstGeom>
        </p:spPr>
        <p:txBody>
          <a:bodyPr vert="horz" lIns="92857" tIns="46429" rIns="92857" bIns="4642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575"/>
            <a:ext cx="3037840" cy="465221"/>
          </a:xfrm>
          <a:prstGeom prst="rect">
            <a:avLst/>
          </a:prstGeom>
        </p:spPr>
        <p:txBody>
          <a:bodyPr vert="horz" lIns="92857" tIns="46429" rIns="92857" bIns="46429" rtlCol="0" anchor="b"/>
          <a:lstStyle>
            <a:lvl1pPr algn="l">
              <a:defRPr sz="1200"/>
            </a:lvl1pPr>
          </a:lstStyle>
          <a:p>
            <a:endParaRPr lang="en-CA" dirty="0"/>
          </a:p>
        </p:txBody>
      </p:sp>
      <p:sp>
        <p:nvSpPr>
          <p:cNvPr id="7" name="Slide Number Placeholder 6"/>
          <p:cNvSpPr>
            <a:spLocks noGrp="1"/>
          </p:cNvSpPr>
          <p:nvPr>
            <p:ph type="sldNum" sz="quarter" idx="5"/>
          </p:nvPr>
        </p:nvSpPr>
        <p:spPr>
          <a:xfrm>
            <a:off x="3970938" y="8829575"/>
            <a:ext cx="3037840" cy="465221"/>
          </a:xfrm>
          <a:prstGeom prst="rect">
            <a:avLst/>
          </a:prstGeom>
        </p:spPr>
        <p:txBody>
          <a:bodyPr vert="horz" lIns="92857" tIns="46429" rIns="92857" bIns="46429" rtlCol="0" anchor="b"/>
          <a:lstStyle>
            <a:lvl1pPr algn="r">
              <a:defRPr sz="1200"/>
            </a:lvl1pPr>
          </a:lstStyle>
          <a:p>
            <a:fld id="{7872B6E5-45A5-4A96-9649-033CF04C176F}" type="slidenum">
              <a:rPr lang="en-CA" smtClean="0"/>
              <a:pPr/>
              <a:t>‹#›</a:t>
            </a:fld>
            <a:endParaRPr lang="en-CA" dirty="0"/>
          </a:p>
        </p:txBody>
      </p:sp>
    </p:spTree>
    <p:extLst>
      <p:ext uri="{BB962C8B-B14F-4D97-AF65-F5344CB8AC3E}">
        <p14:creationId xmlns:p14="http://schemas.microsoft.com/office/powerpoint/2010/main" val="1283989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MS PGothic" charset="0"/>
                <a:cs typeface="MS PGothic" charset="0"/>
              </a:defRPr>
            </a:lvl1pPr>
            <a:lvl2pPr marL="754466" indent="-290179" eaLnBrk="0" hangingPunct="0">
              <a:defRPr sz="2400">
                <a:solidFill>
                  <a:schemeClr val="tx1"/>
                </a:solidFill>
                <a:latin typeface="Tahoma" charset="0"/>
                <a:ea typeface="MS PGothic" charset="0"/>
                <a:cs typeface="MS PGothic" charset="0"/>
              </a:defRPr>
            </a:lvl2pPr>
            <a:lvl3pPr marL="1160717" indent="-232143" eaLnBrk="0" hangingPunct="0">
              <a:defRPr sz="2400">
                <a:solidFill>
                  <a:schemeClr val="tx1"/>
                </a:solidFill>
                <a:latin typeface="Tahoma" charset="0"/>
                <a:ea typeface="MS PGothic" charset="0"/>
                <a:cs typeface="MS PGothic" charset="0"/>
              </a:defRPr>
            </a:lvl3pPr>
            <a:lvl4pPr marL="1625003" indent="-232143" eaLnBrk="0" hangingPunct="0">
              <a:defRPr sz="2400">
                <a:solidFill>
                  <a:schemeClr val="tx1"/>
                </a:solidFill>
                <a:latin typeface="Tahoma" charset="0"/>
                <a:ea typeface="MS PGothic" charset="0"/>
                <a:cs typeface="MS PGothic" charset="0"/>
              </a:defRPr>
            </a:lvl4pPr>
            <a:lvl5pPr marL="2089290" indent="-232143" eaLnBrk="0" hangingPunct="0">
              <a:defRPr sz="2400">
                <a:solidFill>
                  <a:schemeClr val="tx1"/>
                </a:solidFill>
                <a:latin typeface="Tahoma" charset="0"/>
                <a:ea typeface="MS PGothic" charset="0"/>
                <a:cs typeface="MS PGothic" charset="0"/>
              </a:defRPr>
            </a:lvl5pPr>
            <a:lvl6pPr marL="2553576" indent="-232143" eaLnBrk="0" fontAlgn="base" hangingPunct="0">
              <a:spcBef>
                <a:spcPct val="0"/>
              </a:spcBef>
              <a:spcAft>
                <a:spcPct val="0"/>
              </a:spcAft>
              <a:defRPr sz="2400">
                <a:solidFill>
                  <a:schemeClr val="tx1"/>
                </a:solidFill>
                <a:latin typeface="Tahoma" charset="0"/>
                <a:ea typeface="MS PGothic" charset="0"/>
                <a:cs typeface="MS PGothic" charset="0"/>
              </a:defRPr>
            </a:lvl6pPr>
            <a:lvl7pPr marL="3017863" indent="-232143" eaLnBrk="0" fontAlgn="base" hangingPunct="0">
              <a:spcBef>
                <a:spcPct val="0"/>
              </a:spcBef>
              <a:spcAft>
                <a:spcPct val="0"/>
              </a:spcAft>
              <a:defRPr sz="2400">
                <a:solidFill>
                  <a:schemeClr val="tx1"/>
                </a:solidFill>
                <a:latin typeface="Tahoma" charset="0"/>
                <a:ea typeface="MS PGothic" charset="0"/>
                <a:cs typeface="MS PGothic" charset="0"/>
              </a:defRPr>
            </a:lvl7pPr>
            <a:lvl8pPr marL="3482150" indent="-232143" eaLnBrk="0" fontAlgn="base" hangingPunct="0">
              <a:spcBef>
                <a:spcPct val="0"/>
              </a:spcBef>
              <a:spcAft>
                <a:spcPct val="0"/>
              </a:spcAft>
              <a:defRPr sz="2400">
                <a:solidFill>
                  <a:schemeClr val="tx1"/>
                </a:solidFill>
                <a:latin typeface="Tahoma" charset="0"/>
                <a:ea typeface="MS PGothic" charset="0"/>
                <a:cs typeface="MS PGothic" charset="0"/>
              </a:defRPr>
            </a:lvl8pPr>
            <a:lvl9pPr marL="3946436" indent="-232143" eaLnBrk="0" fontAlgn="base" hangingPunct="0">
              <a:spcBef>
                <a:spcPct val="0"/>
              </a:spcBef>
              <a:spcAft>
                <a:spcPct val="0"/>
              </a:spcAft>
              <a:defRPr sz="2400">
                <a:solidFill>
                  <a:schemeClr val="tx1"/>
                </a:solidFill>
                <a:latin typeface="Tahoma" charset="0"/>
                <a:ea typeface="MS PGothic" charset="0"/>
                <a:cs typeface="MS PGothic" charset="0"/>
              </a:defRPr>
            </a:lvl9pPr>
          </a:lstStyle>
          <a:p>
            <a:fld id="{D7F404C0-2A9E-A345-B9A4-1970823BAC99}" type="slidenum">
              <a:rPr lang="en-CA" sz="1200">
                <a:latin typeface="Times New Roman" charset="0"/>
                <a:cs typeface="Arial" charset="0"/>
              </a:rPr>
              <a:pPr/>
              <a:t>17</a:t>
            </a:fld>
            <a:endParaRPr lang="en-CA" sz="1200" dirty="0">
              <a:latin typeface="Times New Roman" charset="0"/>
              <a:cs typeface="Arial" charset="0"/>
            </a:endParaRPr>
          </a:p>
        </p:txBody>
      </p:sp>
      <p:sp>
        <p:nvSpPr>
          <p:cNvPr id="41986" name="Rectangle 2"/>
          <p:cNvSpPr>
            <a:spLocks noGrp="1" noRot="1" noChangeAspect="1" noChangeArrowheads="1" noTextEdit="1"/>
          </p:cNvSpPr>
          <p:nvPr>
            <p:ph type="sldImg"/>
          </p:nvPr>
        </p:nvSpPr>
        <p:spPr>
          <a:solidFill>
            <a:srgbClr val="FFFFFF"/>
          </a:solidFill>
          <a:ln/>
        </p:spPr>
      </p:sp>
      <p:sp>
        <p:nvSpPr>
          <p:cNvPr id="41987"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endParaRPr lang="en-US" dirty="0">
              <a:ea typeface="MS PGothic"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Tahoma" pitchFamily="34" charset="0"/>
                <a:ea typeface="MS PGothic" pitchFamily="34" charset="-128"/>
              </a:defRPr>
            </a:lvl1pPr>
            <a:lvl2pPr marL="754466" indent="-290179" eaLnBrk="0" hangingPunct="0">
              <a:defRPr>
                <a:solidFill>
                  <a:schemeClr val="tx1"/>
                </a:solidFill>
                <a:latin typeface="Tahoma" pitchFamily="34" charset="0"/>
                <a:ea typeface="MS PGothic" pitchFamily="34" charset="-128"/>
              </a:defRPr>
            </a:lvl2pPr>
            <a:lvl3pPr marL="1160717" indent="-232143" eaLnBrk="0" hangingPunct="0">
              <a:defRPr>
                <a:solidFill>
                  <a:schemeClr val="tx1"/>
                </a:solidFill>
                <a:latin typeface="Tahoma" pitchFamily="34" charset="0"/>
                <a:ea typeface="MS PGothic" pitchFamily="34" charset="-128"/>
              </a:defRPr>
            </a:lvl3pPr>
            <a:lvl4pPr marL="1625003" indent="-232143" eaLnBrk="0" hangingPunct="0">
              <a:defRPr>
                <a:solidFill>
                  <a:schemeClr val="tx1"/>
                </a:solidFill>
                <a:latin typeface="Tahoma" pitchFamily="34" charset="0"/>
                <a:ea typeface="MS PGothic" pitchFamily="34" charset="-128"/>
              </a:defRPr>
            </a:lvl4pPr>
            <a:lvl5pPr marL="2089290" indent="-232143" eaLnBrk="0" hangingPunct="0">
              <a:defRPr>
                <a:solidFill>
                  <a:schemeClr val="tx1"/>
                </a:solidFill>
                <a:latin typeface="Tahoma" pitchFamily="34" charset="0"/>
                <a:ea typeface="MS PGothic" pitchFamily="34" charset="-128"/>
              </a:defRPr>
            </a:lvl5pPr>
            <a:lvl6pPr marL="2553576" indent="-232143" eaLnBrk="0" fontAlgn="base" hangingPunct="0">
              <a:spcBef>
                <a:spcPct val="0"/>
              </a:spcBef>
              <a:spcAft>
                <a:spcPct val="0"/>
              </a:spcAft>
              <a:defRPr>
                <a:solidFill>
                  <a:schemeClr val="tx1"/>
                </a:solidFill>
                <a:latin typeface="Tahoma" pitchFamily="34" charset="0"/>
                <a:ea typeface="MS PGothic" pitchFamily="34" charset="-128"/>
              </a:defRPr>
            </a:lvl6pPr>
            <a:lvl7pPr marL="3017863" indent="-232143" eaLnBrk="0" fontAlgn="base" hangingPunct="0">
              <a:spcBef>
                <a:spcPct val="0"/>
              </a:spcBef>
              <a:spcAft>
                <a:spcPct val="0"/>
              </a:spcAft>
              <a:defRPr>
                <a:solidFill>
                  <a:schemeClr val="tx1"/>
                </a:solidFill>
                <a:latin typeface="Tahoma" pitchFamily="34" charset="0"/>
                <a:ea typeface="MS PGothic" pitchFamily="34" charset="-128"/>
              </a:defRPr>
            </a:lvl7pPr>
            <a:lvl8pPr marL="3482150" indent="-232143" eaLnBrk="0" fontAlgn="base" hangingPunct="0">
              <a:spcBef>
                <a:spcPct val="0"/>
              </a:spcBef>
              <a:spcAft>
                <a:spcPct val="0"/>
              </a:spcAft>
              <a:defRPr>
                <a:solidFill>
                  <a:schemeClr val="tx1"/>
                </a:solidFill>
                <a:latin typeface="Tahoma" pitchFamily="34" charset="0"/>
                <a:ea typeface="MS PGothic" pitchFamily="34" charset="-128"/>
              </a:defRPr>
            </a:lvl8pPr>
            <a:lvl9pPr marL="3946436" indent="-232143" eaLnBrk="0" fontAlgn="base" hangingPunct="0">
              <a:spcBef>
                <a:spcPct val="0"/>
              </a:spcBef>
              <a:spcAft>
                <a:spcPct val="0"/>
              </a:spcAft>
              <a:defRPr>
                <a:solidFill>
                  <a:schemeClr val="tx1"/>
                </a:solidFill>
                <a:latin typeface="Tahoma" pitchFamily="34" charset="0"/>
                <a:ea typeface="MS PGothic" pitchFamily="34" charset="-128"/>
              </a:defRPr>
            </a:lvl9pPr>
          </a:lstStyle>
          <a:p>
            <a:fld id="{9A95DCF7-246A-41EE-810A-FEC2F7413854}" type="slidenum">
              <a:rPr lang="en-CA" smtClean="0">
                <a:latin typeface="Times New Roman" pitchFamily="18" charset="0"/>
              </a:rPr>
              <a:pPr/>
              <a:t>55</a:t>
            </a:fld>
            <a:endParaRPr lang="en-CA" dirty="0" smtClean="0">
              <a:latin typeface="Times New Roman" pitchFamily="18" charset="0"/>
            </a:endParaRPr>
          </a:p>
        </p:txBody>
      </p:sp>
      <p:sp>
        <p:nvSpPr>
          <p:cNvPr id="73731" name="Rectangle 2"/>
          <p:cNvSpPr>
            <a:spLocks noGrp="1" noRot="1" noChangeAspect="1" noChangeArrowheads="1" noTextEdit="1"/>
          </p:cNvSpPr>
          <p:nvPr>
            <p:ph type="sldImg"/>
          </p:nvPr>
        </p:nvSpPr>
        <p:spPr>
          <a:solidFill>
            <a:srgbClr val="FFFFFF"/>
          </a:solidFill>
          <a:ln/>
        </p:spPr>
      </p:sp>
      <p:sp>
        <p:nvSpPr>
          <p:cNvPr id="7373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Tahoma" pitchFamily="34" charset="0"/>
                <a:ea typeface="MS PGothic" pitchFamily="34" charset="-128"/>
              </a:defRPr>
            </a:lvl1pPr>
            <a:lvl2pPr marL="754466" indent="-290179" eaLnBrk="0" hangingPunct="0">
              <a:defRPr>
                <a:solidFill>
                  <a:schemeClr val="tx1"/>
                </a:solidFill>
                <a:latin typeface="Tahoma" pitchFamily="34" charset="0"/>
                <a:ea typeface="MS PGothic" pitchFamily="34" charset="-128"/>
              </a:defRPr>
            </a:lvl2pPr>
            <a:lvl3pPr marL="1160717" indent="-232143" eaLnBrk="0" hangingPunct="0">
              <a:defRPr>
                <a:solidFill>
                  <a:schemeClr val="tx1"/>
                </a:solidFill>
                <a:latin typeface="Tahoma" pitchFamily="34" charset="0"/>
                <a:ea typeface="MS PGothic" pitchFamily="34" charset="-128"/>
              </a:defRPr>
            </a:lvl3pPr>
            <a:lvl4pPr marL="1625003" indent="-232143" eaLnBrk="0" hangingPunct="0">
              <a:defRPr>
                <a:solidFill>
                  <a:schemeClr val="tx1"/>
                </a:solidFill>
                <a:latin typeface="Tahoma" pitchFamily="34" charset="0"/>
                <a:ea typeface="MS PGothic" pitchFamily="34" charset="-128"/>
              </a:defRPr>
            </a:lvl4pPr>
            <a:lvl5pPr marL="2089290" indent="-232143" eaLnBrk="0" hangingPunct="0">
              <a:defRPr>
                <a:solidFill>
                  <a:schemeClr val="tx1"/>
                </a:solidFill>
                <a:latin typeface="Tahoma" pitchFamily="34" charset="0"/>
                <a:ea typeface="MS PGothic" pitchFamily="34" charset="-128"/>
              </a:defRPr>
            </a:lvl5pPr>
            <a:lvl6pPr marL="2553576" indent="-232143" eaLnBrk="0" fontAlgn="base" hangingPunct="0">
              <a:spcBef>
                <a:spcPct val="0"/>
              </a:spcBef>
              <a:spcAft>
                <a:spcPct val="0"/>
              </a:spcAft>
              <a:defRPr>
                <a:solidFill>
                  <a:schemeClr val="tx1"/>
                </a:solidFill>
                <a:latin typeface="Tahoma" pitchFamily="34" charset="0"/>
                <a:ea typeface="MS PGothic" pitchFamily="34" charset="-128"/>
              </a:defRPr>
            </a:lvl6pPr>
            <a:lvl7pPr marL="3017863" indent="-232143" eaLnBrk="0" fontAlgn="base" hangingPunct="0">
              <a:spcBef>
                <a:spcPct val="0"/>
              </a:spcBef>
              <a:spcAft>
                <a:spcPct val="0"/>
              </a:spcAft>
              <a:defRPr>
                <a:solidFill>
                  <a:schemeClr val="tx1"/>
                </a:solidFill>
                <a:latin typeface="Tahoma" pitchFamily="34" charset="0"/>
                <a:ea typeface="MS PGothic" pitchFamily="34" charset="-128"/>
              </a:defRPr>
            </a:lvl7pPr>
            <a:lvl8pPr marL="3482150" indent="-232143" eaLnBrk="0" fontAlgn="base" hangingPunct="0">
              <a:spcBef>
                <a:spcPct val="0"/>
              </a:spcBef>
              <a:spcAft>
                <a:spcPct val="0"/>
              </a:spcAft>
              <a:defRPr>
                <a:solidFill>
                  <a:schemeClr val="tx1"/>
                </a:solidFill>
                <a:latin typeface="Tahoma" pitchFamily="34" charset="0"/>
                <a:ea typeface="MS PGothic" pitchFamily="34" charset="-128"/>
              </a:defRPr>
            </a:lvl8pPr>
            <a:lvl9pPr marL="3946436" indent="-232143" eaLnBrk="0" fontAlgn="base" hangingPunct="0">
              <a:spcBef>
                <a:spcPct val="0"/>
              </a:spcBef>
              <a:spcAft>
                <a:spcPct val="0"/>
              </a:spcAft>
              <a:defRPr>
                <a:solidFill>
                  <a:schemeClr val="tx1"/>
                </a:solidFill>
                <a:latin typeface="Tahoma" pitchFamily="34" charset="0"/>
                <a:ea typeface="MS PGothic" pitchFamily="34" charset="-128"/>
              </a:defRPr>
            </a:lvl9pPr>
          </a:lstStyle>
          <a:p>
            <a:fld id="{9A95DCF7-246A-41EE-810A-FEC2F7413854}" type="slidenum">
              <a:rPr lang="en-CA" smtClean="0">
                <a:latin typeface="Times New Roman" pitchFamily="18" charset="0"/>
              </a:rPr>
              <a:pPr/>
              <a:t>56</a:t>
            </a:fld>
            <a:endParaRPr lang="en-CA" dirty="0" smtClean="0">
              <a:latin typeface="Times New Roman" pitchFamily="18" charset="0"/>
            </a:endParaRPr>
          </a:p>
        </p:txBody>
      </p:sp>
      <p:sp>
        <p:nvSpPr>
          <p:cNvPr id="73731" name="Rectangle 2"/>
          <p:cNvSpPr>
            <a:spLocks noGrp="1" noRot="1" noChangeAspect="1" noChangeArrowheads="1" noTextEdit="1"/>
          </p:cNvSpPr>
          <p:nvPr>
            <p:ph type="sldImg"/>
          </p:nvPr>
        </p:nvSpPr>
        <p:spPr>
          <a:solidFill>
            <a:srgbClr val="FFFFFF"/>
          </a:solidFill>
          <a:ln/>
        </p:spPr>
      </p:sp>
      <p:sp>
        <p:nvSpPr>
          <p:cNvPr id="73732" name="Rectangle 3"/>
          <p:cNvSpPr>
            <a:spLocks noGrp="1" noChangeArrowheads="1"/>
          </p:cNvSpPr>
          <p:nvPr>
            <p:ph type="body" idx="1"/>
          </p:nvPr>
        </p:nvSpPr>
        <p:spPr>
          <a:solidFill>
            <a:srgbClr val="FFFFFF"/>
          </a:solidFill>
          <a:ln>
            <a:solidFill>
              <a:srgbClr val="000000"/>
            </a:solidFill>
          </a:ln>
        </p:spPr>
        <p:txBody>
          <a:bodyPr/>
          <a:lstStyle/>
          <a:p>
            <a:pPr eaLnBrk="1" hangingPunct="1"/>
            <a:endParaRPr lang="en-US" dirty="0" smtClean="0">
              <a:cs typeface="Arial"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dirty="0" smtClean="0">
              <a:cs typeface="Arial" pitchFamily="34" charset="0"/>
            </a:endParaRPr>
          </a:p>
        </p:txBody>
      </p:sp>
      <p:sp>
        <p:nvSpPr>
          <p:cNvPr id="74756"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Tahoma" pitchFamily="34" charset="0"/>
                <a:ea typeface="MS PGothic" pitchFamily="34" charset="-128"/>
              </a:defRPr>
            </a:lvl1pPr>
            <a:lvl2pPr marL="754466" indent="-290179" eaLnBrk="0" hangingPunct="0">
              <a:defRPr>
                <a:solidFill>
                  <a:schemeClr val="tx1"/>
                </a:solidFill>
                <a:latin typeface="Tahoma" pitchFamily="34" charset="0"/>
                <a:ea typeface="MS PGothic" pitchFamily="34" charset="-128"/>
              </a:defRPr>
            </a:lvl2pPr>
            <a:lvl3pPr marL="1160717" indent="-232143" eaLnBrk="0" hangingPunct="0">
              <a:defRPr>
                <a:solidFill>
                  <a:schemeClr val="tx1"/>
                </a:solidFill>
                <a:latin typeface="Tahoma" pitchFamily="34" charset="0"/>
                <a:ea typeface="MS PGothic" pitchFamily="34" charset="-128"/>
              </a:defRPr>
            </a:lvl3pPr>
            <a:lvl4pPr marL="1625003" indent="-232143" eaLnBrk="0" hangingPunct="0">
              <a:defRPr>
                <a:solidFill>
                  <a:schemeClr val="tx1"/>
                </a:solidFill>
                <a:latin typeface="Tahoma" pitchFamily="34" charset="0"/>
                <a:ea typeface="MS PGothic" pitchFamily="34" charset="-128"/>
              </a:defRPr>
            </a:lvl4pPr>
            <a:lvl5pPr marL="2089290" indent="-232143" eaLnBrk="0" hangingPunct="0">
              <a:defRPr>
                <a:solidFill>
                  <a:schemeClr val="tx1"/>
                </a:solidFill>
                <a:latin typeface="Tahoma" pitchFamily="34" charset="0"/>
                <a:ea typeface="MS PGothic" pitchFamily="34" charset="-128"/>
              </a:defRPr>
            </a:lvl5pPr>
            <a:lvl6pPr marL="2553576" indent="-232143" eaLnBrk="0" fontAlgn="base" hangingPunct="0">
              <a:spcBef>
                <a:spcPct val="0"/>
              </a:spcBef>
              <a:spcAft>
                <a:spcPct val="0"/>
              </a:spcAft>
              <a:defRPr>
                <a:solidFill>
                  <a:schemeClr val="tx1"/>
                </a:solidFill>
                <a:latin typeface="Tahoma" pitchFamily="34" charset="0"/>
                <a:ea typeface="MS PGothic" pitchFamily="34" charset="-128"/>
              </a:defRPr>
            </a:lvl6pPr>
            <a:lvl7pPr marL="3017863" indent="-232143" eaLnBrk="0" fontAlgn="base" hangingPunct="0">
              <a:spcBef>
                <a:spcPct val="0"/>
              </a:spcBef>
              <a:spcAft>
                <a:spcPct val="0"/>
              </a:spcAft>
              <a:defRPr>
                <a:solidFill>
                  <a:schemeClr val="tx1"/>
                </a:solidFill>
                <a:latin typeface="Tahoma" pitchFamily="34" charset="0"/>
                <a:ea typeface="MS PGothic" pitchFamily="34" charset="-128"/>
              </a:defRPr>
            </a:lvl7pPr>
            <a:lvl8pPr marL="3482150" indent="-232143" eaLnBrk="0" fontAlgn="base" hangingPunct="0">
              <a:spcBef>
                <a:spcPct val="0"/>
              </a:spcBef>
              <a:spcAft>
                <a:spcPct val="0"/>
              </a:spcAft>
              <a:defRPr>
                <a:solidFill>
                  <a:schemeClr val="tx1"/>
                </a:solidFill>
                <a:latin typeface="Tahoma" pitchFamily="34" charset="0"/>
                <a:ea typeface="MS PGothic" pitchFamily="34" charset="-128"/>
              </a:defRPr>
            </a:lvl8pPr>
            <a:lvl9pPr marL="3946436" indent="-232143" eaLnBrk="0" fontAlgn="base" hangingPunct="0">
              <a:spcBef>
                <a:spcPct val="0"/>
              </a:spcBef>
              <a:spcAft>
                <a:spcPct val="0"/>
              </a:spcAft>
              <a:defRPr>
                <a:solidFill>
                  <a:schemeClr val="tx1"/>
                </a:solidFill>
                <a:latin typeface="Tahoma" pitchFamily="34" charset="0"/>
                <a:ea typeface="MS PGothic" pitchFamily="34" charset="-128"/>
              </a:defRPr>
            </a:lvl9pPr>
          </a:lstStyle>
          <a:p>
            <a:fld id="{F02C44F2-D7A8-4603-9B7B-C5567A739141}" type="slidenum">
              <a:rPr lang="en-CA" smtClean="0">
                <a:latin typeface="Times New Roman" pitchFamily="18" charset="0"/>
              </a:rPr>
              <a:pPr/>
              <a:t>61</a:t>
            </a:fld>
            <a:endParaRPr lang="en-CA" dirty="0" smtClean="0">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endParaRPr lang="en-US" dirty="0" smtClean="0">
              <a:cs typeface="Arial" pitchFamily="34" charset="0"/>
            </a:endParaRPr>
          </a:p>
        </p:txBody>
      </p:sp>
      <p:sp>
        <p:nvSpPr>
          <p:cNvPr id="7578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Tahoma" pitchFamily="34" charset="0"/>
                <a:ea typeface="MS PGothic" pitchFamily="34" charset="-128"/>
              </a:defRPr>
            </a:lvl1pPr>
            <a:lvl2pPr marL="754466" indent="-290179" eaLnBrk="0" hangingPunct="0">
              <a:defRPr>
                <a:solidFill>
                  <a:schemeClr val="tx1"/>
                </a:solidFill>
                <a:latin typeface="Tahoma" pitchFamily="34" charset="0"/>
                <a:ea typeface="MS PGothic" pitchFamily="34" charset="-128"/>
              </a:defRPr>
            </a:lvl2pPr>
            <a:lvl3pPr marL="1160717" indent="-232143" eaLnBrk="0" hangingPunct="0">
              <a:defRPr>
                <a:solidFill>
                  <a:schemeClr val="tx1"/>
                </a:solidFill>
                <a:latin typeface="Tahoma" pitchFamily="34" charset="0"/>
                <a:ea typeface="MS PGothic" pitchFamily="34" charset="-128"/>
              </a:defRPr>
            </a:lvl3pPr>
            <a:lvl4pPr marL="1625003" indent="-232143" eaLnBrk="0" hangingPunct="0">
              <a:defRPr>
                <a:solidFill>
                  <a:schemeClr val="tx1"/>
                </a:solidFill>
                <a:latin typeface="Tahoma" pitchFamily="34" charset="0"/>
                <a:ea typeface="MS PGothic" pitchFamily="34" charset="-128"/>
              </a:defRPr>
            </a:lvl4pPr>
            <a:lvl5pPr marL="2089290" indent="-232143" eaLnBrk="0" hangingPunct="0">
              <a:defRPr>
                <a:solidFill>
                  <a:schemeClr val="tx1"/>
                </a:solidFill>
                <a:latin typeface="Tahoma" pitchFamily="34" charset="0"/>
                <a:ea typeface="MS PGothic" pitchFamily="34" charset="-128"/>
              </a:defRPr>
            </a:lvl5pPr>
            <a:lvl6pPr marL="2553576" indent="-232143" eaLnBrk="0" fontAlgn="base" hangingPunct="0">
              <a:spcBef>
                <a:spcPct val="0"/>
              </a:spcBef>
              <a:spcAft>
                <a:spcPct val="0"/>
              </a:spcAft>
              <a:defRPr>
                <a:solidFill>
                  <a:schemeClr val="tx1"/>
                </a:solidFill>
                <a:latin typeface="Tahoma" pitchFamily="34" charset="0"/>
                <a:ea typeface="MS PGothic" pitchFamily="34" charset="-128"/>
              </a:defRPr>
            </a:lvl6pPr>
            <a:lvl7pPr marL="3017863" indent="-232143" eaLnBrk="0" fontAlgn="base" hangingPunct="0">
              <a:spcBef>
                <a:spcPct val="0"/>
              </a:spcBef>
              <a:spcAft>
                <a:spcPct val="0"/>
              </a:spcAft>
              <a:defRPr>
                <a:solidFill>
                  <a:schemeClr val="tx1"/>
                </a:solidFill>
                <a:latin typeface="Tahoma" pitchFamily="34" charset="0"/>
                <a:ea typeface="MS PGothic" pitchFamily="34" charset="-128"/>
              </a:defRPr>
            </a:lvl7pPr>
            <a:lvl8pPr marL="3482150" indent="-232143" eaLnBrk="0" fontAlgn="base" hangingPunct="0">
              <a:spcBef>
                <a:spcPct val="0"/>
              </a:spcBef>
              <a:spcAft>
                <a:spcPct val="0"/>
              </a:spcAft>
              <a:defRPr>
                <a:solidFill>
                  <a:schemeClr val="tx1"/>
                </a:solidFill>
                <a:latin typeface="Tahoma" pitchFamily="34" charset="0"/>
                <a:ea typeface="MS PGothic" pitchFamily="34" charset="-128"/>
              </a:defRPr>
            </a:lvl8pPr>
            <a:lvl9pPr marL="3946436" indent="-232143" eaLnBrk="0" fontAlgn="base" hangingPunct="0">
              <a:spcBef>
                <a:spcPct val="0"/>
              </a:spcBef>
              <a:spcAft>
                <a:spcPct val="0"/>
              </a:spcAft>
              <a:defRPr>
                <a:solidFill>
                  <a:schemeClr val="tx1"/>
                </a:solidFill>
                <a:latin typeface="Tahoma" pitchFamily="34" charset="0"/>
                <a:ea typeface="MS PGothic" pitchFamily="34" charset="-128"/>
              </a:defRPr>
            </a:lvl9pPr>
          </a:lstStyle>
          <a:p>
            <a:fld id="{35CBC986-3056-4A9E-BB57-2B2659415347}" type="slidenum">
              <a:rPr lang="en-CA" smtClean="0">
                <a:latin typeface="Times New Roman" pitchFamily="18" charset="0"/>
              </a:rPr>
              <a:pPr/>
              <a:t>62</a:t>
            </a:fld>
            <a:endParaRPr lang="en-CA" dirty="0" smtClean="0">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Tahoma" pitchFamily="34" charset="0"/>
                <a:ea typeface="MS PGothic" pitchFamily="34" charset="-128"/>
              </a:defRPr>
            </a:lvl1pPr>
            <a:lvl2pPr marL="754466" indent="-290179" eaLnBrk="0" hangingPunct="0">
              <a:defRPr>
                <a:solidFill>
                  <a:schemeClr val="tx1"/>
                </a:solidFill>
                <a:latin typeface="Tahoma" pitchFamily="34" charset="0"/>
                <a:ea typeface="MS PGothic" pitchFamily="34" charset="-128"/>
              </a:defRPr>
            </a:lvl2pPr>
            <a:lvl3pPr marL="1160717" indent="-232143" eaLnBrk="0" hangingPunct="0">
              <a:defRPr>
                <a:solidFill>
                  <a:schemeClr val="tx1"/>
                </a:solidFill>
                <a:latin typeface="Tahoma" pitchFamily="34" charset="0"/>
                <a:ea typeface="MS PGothic" pitchFamily="34" charset="-128"/>
              </a:defRPr>
            </a:lvl3pPr>
            <a:lvl4pPr marL="1625003" indent="-232143" eaLnBrk="0" hangingPunct="0">
              <a:defRPr>
                <a:solidFill>
                  <a:schemeClr val="tx1"/>
                </a:solidFill>
                <a:latin typeface="Tahoma" pitchFamily="34" charset="0"/>
                <a:ea typeface="MS PGothic" pitchFamily="34" charset="-128"/>
              </a:defRPr>
            </a:lvl4pPr>
            <a:lvl5pPr marL="2089290" indent="-232143" eaLnBrk="0" hangingPunct="0">
              <a:defRPr>
                <a:solidFill>
                  <a:schemeClr val="tx1"/>
                </a:solidFill>
                <a:latin typeface="Tahoma" pitchFamily="34" charset="0"/>
                <a:ea typeface="MS PGothic" pitchFamily="34" charset="-128"/>
              </a:defRPr>
            </a:lvl5pPr>
            <a:lvl6pPr marL="2553576" indent="-232143" eaLnBrk="0" fontAlgn="base" hangingPunct="0">
              <a:spcBef>
                <a:spcPct val="0"/>
              </a:spcBef>
              <a:spcAft>
                <a:spcPct val="0"/>
              </a:spcAft>
              <a:defRPr>
                <a:solidFill>
                  <a:schemeClr val="tx1"/>
                </a:solidFill>
                <a:latin typeface="Tahoma" pitchFamily="34" charset="0"/>
                <a:ea typeface="MS PGothic" pitchFamily="34" charset="-128"/>
              </a:defRPr>
            </a:lvl6pPr>
            <a:lvl7pPr marL="3017863" indent="-232143" eaLnBrk="0" fontAlgn="base" hangingPunct="0">
              <a:spcBef>
                <a:spcPct val="0"/>
              </a:spcBef>
              <a:spcAft>
                <a:spcPct val="0"/>
              </a:spcAft>
              <a:defRPr>
                <a:solidFill>
                  <a:schemeClr val="tx1"/>
                </a:solidFill>
                <a:latin typeface="Tahoma" pitchFamily="34" charset="0"/>
                <a:ea typeface="MS PGothic" pitchFamily="34" charset="-128"/>
              </a:defRPr>
            </a:lvl7pPr>
            <a:lvl8pPr marL="3482150" indent="-232143" eaLnBrk="0" fontAlgn="base" hangingPunct="0">
              <a:spcBef>
                <a:spcPct val="0"/>
              </a:spcBef>
              <a:spcAft>
                <a:spcPct val="0"/>
              </a:spcAft>
              <a:defRPr>
                <a:solidFill>
                  <a:schemeClr val="tx1"/>
                </a:solidFill>
                <a:latin typeface="Tahoma" pitchFamily="34" charset="0"/>
                <a:ea typeface="MS PGothic" pitchFamily="34" charset="-128"/>
              </a:defRPr>
            </a:lvl8pPr>
            <a:lvl9pPr marL="3946436" indent="-232143" eaLnBrk="0" fontAlgn="base" hangingPunct="0">
              <a:spcBef>
                <a:spcPct val="0"/>
              </a:spcBef>
              <a:spcAft>
                <a:spcPct val="0"/>
              </a:spcAft>
              <a:defRPr>
                <a:solidFill>
                  <a:schemeClr val="tx1"/>
                </a:solidFill>
                <a:latin typeface="Tahoma" pitchFamily="34" charset="0"/>
                <a:ea typeface="MS PGothic" pitchFamily="34" charset="-128"/>
              </a:defRPr>
            </a:lvl9pPr>
          </a:lstStyle>
          <a:p>
            <a:fld id="{F3DFEE1E-2B33-4C2C-A525-C3E99CD3EDC9}" type="slidenum">
              <a:rPr lang="en-CA" smtClean="0">
                <a:latin typeface="Times New Roman" pitchFamily="18" charset="0"/>
              </a:rPr>
              <a:pPr/>
              <a:t>63</a:t>
            </a:fld>
            <a:endParaRPr lang="en-CA" dirty="0" smtClean="0">
              <a:latin typeface="Times New Roman" pitchFamily="18"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pPr eaLnBrk="1" hangingPunct="1">
              <a:buFontTx/>
              <a:buChar char="•"/>
            </a:pPr>
            <a:endParaRPr lang="en-US" dirty="0" smtClean="0">
              <a:cs typeface="Arial"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dirty="0" smtClean="0">
              <a:cs typeface="Arial" pitchFamily="34" charset="0"/>
            </a:endParaRPr>
          </a:p>
        </p:txBody>
      </p:sp>
      <p:sp>
        <p:nvSpPr>
          <p:cNvPr id="77828"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Tahoma" pitchFamily="34" charset="0"/>
                <a:ea typeface="MS PGothic" pitchFamily="34" charset="-128"/>
              </a:defRPr>
            </a:lvl1pPr>
            <a:lvl2pPr marL="754466" indent="-290179" eaLnBrk="0" hangingPunct="0">
              <a:defRPr>
                <a:solidFill>
                  <a:schemeClr val="tx1"/>
                </a:solidFill>
                <a:latin typeface="Tahoma" pitchFamily="34" charset="0"/>
                <a:ea typeface="MS PGothic" pitchFamily="34" charset="-128"/>
              </a:defRPr>
            </a:lvl2pPr>
            <a:lvl3pPr marL="1160717" indent="-232143" eaLnBrk="0" hangingPunct="0">
              <a:defRPr>
                <a:solidFill>
                  <a:schemeClr val="tx1"/>
                </a:solidFill>
                <a:latin typeface="Tahoma" pitchFamily="34" charset="0"/>
                <a:ea typeface="MS PGothic" pitchFamily="34" charset="-128"/>
              </a:defRPr>
            </a:lvl3pPr>
            <a:lvl4pPr marL="1625003" indent="-232143" eaLnBrk="0" hangingPunct="0">
              <a:defRPr>
                <a:solidFill>
                  <a:schemeClr val="tx1"/>
                </a:solidFill>
                <a:latin typeface="Tahoma" pitchFamily="34" charset="0"/>
                <a:ea typeface="MS PGothic" pitchFamily="34" charset="-128"/>
              </a:defRPr>
            </a:lvl4pPr>
            <a:lvl5pPr marL="2089290" indent="-232143" eaLnBrk="0" hangingPunct="0">
              <a:defRPr>
                <a:solidFill>
                  <a:schemeClr val="tx1"/>
                </a:solidFill>
                <a:latin typeface="Tahoma" pitchFamily="34" charset="0"/>
                <a:ea typeface="MS PGothic" pitchFamily="34" charset="-128"/>
              </a:defRPr>
            </a:lvl5pPr>
            <a:lvl6pPr marL="2553576" indent="-232143" eaLnBrk="0" fontAlgn="base" hangingPunct="0">
              <a:spcBef>
                <a:spcPct val="0"/>
              </a:spcBef>
              <a:spcAft>
                <a:spcPct val="0"/>
              </a:spcAft>
              <a:defRPr>
                <a:solidFill>
                  <a:schemeClr val="tx1"/>
                </a:solidFill>
                <a:latin typeface="Tahoma" pitchFamily="34" charset="0"/>
                <a:ea typeface="MS PGothic" pitchFamily="34" charset="-128"/>
              </a:defRPr>
            </a:lvl6pPr>
            <a:lvl7pPr marL="3017863" indent="-232143" eaLnBrk="0" fontAlgn="base" hangingPunct="0">
              <a:spcBef>
                <a:spcPct val="0"/>
              </a:spcBef>
              <a:spcAft>
                <a:spcPct val="0"/>
              </a:spcAft>
              <a:defRPr>
                <a:solidFill>
                  <a:schemeClr val="tx1"/>
                </a:solidFill>
                <a:latin typeface="Tahoma" pitchFamily="34" charset="0"/>
                <a:ea typeface="MS PGothic" pitchFamily="34" charset="-128"/>
              </a:defRPr>
            </a:lvl7pPr>
            <a:lvl8pPr marL="3482150" indent="-232143" eaLnBrk="0" fontAlgn="base" hangingPunct="0">
              <a:spcBef>
                <a:spcPct val="0"/>
              </a:spcBef>
              <a:spcAft>
                <a:spcPct val="0"/>
              </a:spcAft>
              <a:defRPr>
                <a:solidFill>
                  <a:schemeClr val="tx1"/>
                </a:solidFill>
                <a:latin typeface="Tahoma" pitchFamily="34" charset="0"/>
                <a:ea typeface="MS PGothic" pitchFamily="34" charset="-128"/>
              </a:defRPr>
            </a:lvl8pPr>
            <a:lvl9pPr marL="3946436" indent="-232143" eaLnBrk="0" fontAlgn="base" hangingPunct="0">
              <a:spcBef>
                <a:spcPct val="0"/>
              </a:spcBef>
              <a:spcAft>
                <a:spcPct val="0"/>
              </a:spcAft>
              <a:defRPr>
                <a:solidFill>
                  <a:schemeClr val="tx1"/>
                </a:solidFill>
                <a:latin typeface="Tahoma" pitchFamily="34" charset="0"/>
                <a:ea typeface="MS PGothic" pitchFamily="34" charset="-128"/>
              </a:defRPr>
            </a:lvl9pPr>
          </a:lstStyle>
          <a:p>
            <a:fld id="{15F4627C-65F3-45D9-BD57-246C9CD2E632}" type="slidenum">
              <a:rPr lang="en-CA" smtClean="0">
                <a:latin typeface="Times New Roman" pitchFamily="18" charset="0"/>
              </a:rPr>
              <a:pPr/>
              <a:t>64</a:t>
            </a:fld>
            <a:endParaRPr lang="en-CA" dirty="0" smtClean="0">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Tahoma" pitchFamily="34" charset="0"/>
                <a:ea typeface="MS PGothic" pitchFamily="34" charset="-128"/>
              </a:defRPr>
            </a:lvl1pPr>
            <a:lvl2pPr marL="754466" indent="-290179" eaLnBrk="0" hangingPunct="0">
              <a:defRPr>
                <a:solidFill>
                  <a:schemeClr val="tx1"/>
                </a:solidFill>
                <a:latin typeface="Tahoma" pitchFamily="34" charset="0"/>
                <a:ea typeface="MS PGothic" pitchFamily="34" charset="-128"/>
              </a:defRPr>
            </a:lvl2pPr>
            <a:lvl3pPr marL="1160717" indent="-232143" eaLnBrk="0" hangingPunct="0">
              <a:defRPr>
                <a:solidFill>
                  <a:schemeClr val="tx1"/>
                </a:solidFill>
                <a:latin typeface="Tahoma" pitchFamily="34" charset="0"/>
                <a:ea typeface="MS PGothic" pitchFamily="34" charset="-128"/>
              </a:defRPr>
            </a:lvl3pPr>
            <a:lvl4pPr marL="1625003" indent="-232143" eaLnBrk="0" hangingPunct="0">
              <a:defRPr>
                <a:solidFill>
                  <a:schemeClr val="tx1"/>
                </a:solidFill>
                <a:latin typeface="Tahoma" pitchFamily="34" charset="0"/>
                <a:ea typeface="MS PGothic" pitchFamily="34" charset="-128"/>
              </a:defRPr>
            </a:lvl4pPr>
            <a:lvl5pPr marL="2089290" indent="-232143" eaLnBrk="0" hangingPunct="0">
              <a:defRPr>
                <a:solidFill>
                  <a:schemeClr val="tx1"/>
                </a:solidFill>
                <a:latin typeface="Tahoma" pitchFamily="34" charset="0"/>
                <a:ea typeface="MS PGothic" pitchFamily="34" charset="-128"/>
              </a:defRPr>
            </a:lvl5pPr>
            <a:lvl6pPr marL="2553576" indent="-232143" eaLnBrk="0" fontAlgn="base" hangingPunct="0">
              <a:spcBef>
                <a:spcPct val="0"/>
              </a:spcBef>
              <a:spcAft>
                <a:spcPct val="0"/>
              </a:spcAft>
              <a:defRPr>
                <a:solidFill>
                  <a:schemeClr val="tx1"/>
                </a:solidFill>
                <a:latin typeface="Tahoma" pitchFamily="34" charset="0"/>
                <a:ea typeface="MS PGothic" pitchFamily="34" charset="-128"/>
              </a:defRPr>
            </a:lvl6pPr>
            <a:lvl7pPr marL="3017863" indent="-232143" eaLnBrk="0" fontAlgn="base" hangingPunct="0">
              <a:spcBef>
                <a:spcPct val="0"/>
              </a:spcBef>
              <a:spcAft>
                <a:spcPct val="0"/>
              </a:spcAft>
              <a:defRPr>
                <a:solidFill>
                  <a:schemeClr val="tx1"/>
                </a:solidFill>
                <a:latin typeface="Tahoma" pitchFamily="34" charset="0"/>
                <a:ea typeface="MS PGothic" pitchFamily="34" charset="-128"/>
              </a:defRPr>
            </a:lvl7pPr>
            <a:lvl8pPr marL="3482150" indent="-232143" eaLnBrk="0" fontAlgn="base" hangingPunct="0">
              <a:spcBef>
                <a:spcPct val="0"/>
              </a:spcBef>
              <a:spcAft>
                <a:spcPct val="0"/>
              </a:spcAft>
              <a:defRPr>
                <a:solidFill>
                  <a:schemeClr val="tx1"/>
                </a:solidFill>
                <a:latin typeface="Tahoma" pitchFamily="34" charset="0"/>
                <a:ea typeface="MS PGothic" pitchFamily="34" charset="-128"/>
              </a:defRPr>
            </a:lvl8pPr>
            <a:lvl9pPr marL="3946436" indent="-232143" eaLnBrk="0" fontAlgn="base" hangingPunct="0">
              <a:spcBef>
                <a:spcPct val="0"/>
              </a:spcBef>
              <a:spcAft>
                <a:spcPct val="0"/>
              </a:spcAft>
              <a:defRPr>
                <a:solidFill>
                  <a:schemeClr val="tx1"/>
                </a:solidFill>
                <a:latin typeface="Tahoma" pitchFamily="34" charset="0"/>
                <a:ea typeface="MS PGothic" pitchFamily="34" charset="-128"/>
              </a:defRPr>
            </a:lvl9pPr>
          </a:lstStyle>
          <a:p>
            <a:fld id="{207159B3-575B-4F6A-90B2-BE7B9504C02C}" type="slidenum">
              <a:rPr lang="en-CA" smtClean="0">
                <a:latin typeface="Times New Roman" pitchFamily="18" charset="0"/>
              </a:rPr>
              <a:pPr/>
              <a:t>70</a:t>
            </a:fld>
            <a:endParaRPr lang="en-CA" dirty="0" smtClean="0">
              <a:latin typeface="Times New Roman" pitchFamily="18"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dirty="0"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8652428" indent="-38186541">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65887" eaLnBrk="0" fontAlgn="base" hangingPunct="0">
              <a:spcBef>
                <a:spcPct val="0"/>
              </a:spcBef>
              <a:spcAft>
                <a:spcPct val="0"/>
              </a:spcAft>
              <a:defRPr sz="2400">
                <a:solidFill>
                  <a:schemeClr val="tx1"/>
                </a:solidFill>
                <a:latin typeface="Arial" charset="0"/>
                <a:ea typeface="ＭＳ Ｐゴシック" charset="0"/>
              </a:defRPr>
            </a:lvl6pPr>
            <a:lvl7pPr marL="931774" eaLnBrk="0" fontAlgn="base" hangingPunct="0">
              <a:spcBef>
                <a:spcPct val="0"/>
              </a:spcBef>
              <a:spcAft>
                <a:spcPct val="0"/>
              </a:spcAft>
              <a:defRPr sz="2400">
                <a:solidFill>
                  <a:schemeClr val="tx1"/>
                </a:solidFill>
                <a:latin typeface="Arial" charset="0"/>
                <a:ea typeface="ＭＳ Ｐゴシック" charset="0"/>
              </a:defRPr>
            </a:lvl7pPr>
            <a:lvl8pPr marL="1397660" eaLnBrk="0" fontAlgn="base" hangingPunct="0">
              <a:spcBef>
                <a:spcPct val="0"/>
              </a:spcBef>
              <a:spcAft>
                <a:spcPct val="0"/>
              </a:spcAft>
              <a:defRPr sz="2400">
                <a:solidFill>
                  <a:schemeClr val="tx1"/>
                </a:solidFill>
                <a:latin typeface="Arial" charset="0"/>
                <a:ea typeface="ＭＳ Ｐゴシック" charset="0"/>
              </a:defRPr>
            </a:lvl8pPr>
            <a:lvl9pPr marL="1863547" eaLnBrk="0" fontAlgn="base" hangingPunct="0">
              <a:spcBef>
                <a:spcPct val="0"/>
              </a:spcBef>
              <a:spcAft>
                <a:spcPct val="0"/>
              </a:spcAft>
              <a:defRPr sz="2400">
                <a:solidFill>
                  <a:schemeClr val="tx1"/>
                </a:solidFill>
                <a:latin typeface="Arial" charset="0"/>
                <a:ea typeface="ＭＳ Ｐゴシック" charset="0"/>
              </a:defRPr>
            </a:lvl9pPr>
          </a:lstStyle>
          <a:p>
            <a:fld id="{1DFA41D7-78E2-4047-B872-21B46828B9D4}" type="slidenum">
              <a:rPr lang="en-US" sz="1200"/>
              <a:pPr/>
              <a:t>20</a:t>
            </a:fld>
            <a:endParaRPr lang="en-US" sz="1200" dirty="0"/>
          </a:p>
        </p:txBody>
      </p:sp>
      <p:sp>
        <p:nvSpPr>
          <p:cNvPr id="29699" name="Rectangle 2"/>
          <p:cNvSpPr>
            <a:spLocks noGrp="1" noRot="1" noChangeAspect="1" noChangeArrowheads="1"/>
          </p:cNvSpPr>
          <p:nvPr>
            <p:ph type="sldImg"/>
          </p:nvPr>
        </p:nvSpPr>
        <p:spPr>
          <a:solidFill>
            <a:srgbClr val="FFFFFF"/>
          </a:solidFill>
          <a:ln/>
        </p:spPr>
      </p:sp>
      <p:sp>
        <p:nvSpPr>
          <p:cNvPr id="29700"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dirty="0">
              <a:latin typeface="Arial"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charset="0"/>
                <a:ea typeface="ＭＳ Ｐゴシック" charset="0"/>
                <a:cs typeface="ＭＳ Ｐゴシック" charset="0"/>
              </a:defRPr>
            </a:lvl1pPr>
            <a:lvl2pPr marL="38652428" indent="-38186541">
              <a:defRPr sz="2400">
                <a:solidFill>
                  <a:schemeClr val="tx1"/>
                </a:solidFill>
                <a:latin typeface="Arial" charset="0"/>
                <a:ea typeface="ＭＳ Ｐゴシック" charset="0"/>
              </a:defRPr>
            </a:lvl2pPr>
            <a:lvl3pPr>
              <a:defRPr sz="2400">
                <a:solidFill>
                  <a:schemeClr val="tx1"/>
                </a:solidFill>
                <a:latin typeface="Arial" charset="0"/>
                <a:ea typeface="ＭＳ Ｐゴシック" charset="0"/>
              </a:defRPr>
            </a:lvl3pPr>
            <a:lvl4pPr>
              <a:defRPr sz="2400">
                <a:solidFill>
                  <a:schemeClr val="tx1"/>
                </a:solidFill>
                <a:latin typeface="Arial" charset="0"/>
                <a:ea typeface="ＭＳ Ｐゴシック" charset="0"/>
              </a:defRPr>
            </a:lvl4pPr>
            <a:lvl5pPr>
              <a:defRPr sz="2400">
                <a:solidFill>
                  <a:schemeClr val="tx1"/>
                </a:solidFill>
                <a:latin typeface="Arial" charset="0"/>
                <a:ea typeface="ＭＳ Ｐゴシック" charset="0"/>
              </a:defRPr>
            </a:lvl5pPr>
            <a:lvl6pPr marL="465887" eaLnBrk="0" fontAlgn="base" hangingPunct="0">
              <a:spcBef>
                <a:spcPct val="0"/>
              </a:spcBef>
              <a:spcAft>
                <a:spcPct val="0"/>
              </a:spcAft>
              <a:defRPr sz="2400">
                <a:solidFill>
                  <a:schemeClr val="tx1"/>
                </a:solidFill>
                <a:latin typeface="Arial" charset="0"/>
                <a:ea typeface="ＭＳ Ｐゴシック" charset="0"/>
              </a:defRPr>
            </a:lvl6pPr>
            <a:lvl7pPr marL="931774" eaLnBrk="0" fontAlgn="base" hangingPunct="0">
              <a:spcBef>
                <a:spcPct val="0"/>
              </a:spcBef>
              <a:spcAft>
                <a:spcPct val="0"/>
              </a:spcAft>
              <a:defRPr sz="2400">
                <a:solidFill>
                  <a:schemeClr val="tx1"/>
                </a:solidFill>
                <a:latin typeface="Arial" charset="0"/>
                <a:ea typeface="ＭＳ Ｐゴシック" charset="0"/>
              </a:defRPr>
            </a:lvl7pPr>
            <a:lvl8pPr marL="1397660" eaLnBrk="0" fontAlgn="base" hangingPunct="0">
              <a:spcBef>
                <a:spcPct val="0"/>
              </a:spcBef>
              <a:spcAft>
                <a:spcPct val="0"/>
              </a:spcAft>
              <a:defRPr sz="2400">
                <a:solidFill>
                  <a:schemeClr val="tx1"/>
                </a:solidFill>
                <a:latin typeface="Arial" charset="0"/>
                <a:ea typeface="ＭＳ Ｐゴシック" charset="0"/>
              </a:defRPr>
            </a:lvl8pPr>
            <a:lvl9pPr marL="1863547" eaLnBrk="0" fontAlgn="base" hangingPunct="0">
              <a:spcBef>
                <a:spcPct val="0"/>
              </a:spcBef>
              <a:spcAft>
                <a:spcPct val="0"/>
              </a:spcAft>
              <a:defRPr sz="2400">
                <a:solidFill>
                  <a:schemeClr val="tx1"/>
                </a:solidFill>
                <a:latin typeface="Arial" charset="0"/>
                <a:ea typeface="ＭＳ Ｐゴシック" charset="0"/>
              </a:defRPr>
            </a:lvl9pPr>
          </a:lstStyle>
          <a:p>
            <a:fld id="{317741F7-8C0D-5F42-BC4C-2BF7952E0889}" type="slidenum">
              <a:rPr lang="en-US" sz="1200"/>
              <a:pPr/>
              <a:t>21</a:t>
            </a:fld>
            <a:endParaRPr lang="en-US" sz="1200" dirty="0"/>
          </a:p>
        </p:txBody>
      </p:sp>
      <p:sp>
        <p:nvSpPr>
          <p:cNvPr id="31747" name="Rectangle 2"/>
          <p:cNvSpPr>
            <a:spLocks noGrp="1" noRot="1" noChangeAspect="1" noChangeArrowheads="1"/>
          </p:cNvSpPr>
          <p:nvPr>
            <p:ph type="sldImg"/>
          </p:nvPr>
        </p:nvSpPr>
        <p:spPr>
          <a:solidFill>
            <a:srgbClr val="FFFFFF"/>
          </a:solidFill>
          <a:ln/>
        </p:spPr>
      </p:sp>
      <p:sp>
        <p:nvSpPr>
          <p:cNvPr id="31748" name="Rectangle 3"/>
          <p:cNvSpPr>
            <a:spLocks noGrp="1" noChangeArrowheads="1"/>
          </p:cNvSpPr>
          <p:nvPr>
            <p:ph type="body" idx="1"/>
          </p:nvPr>
        </p:nvSpPr>
        <p:spPr>
          <a:solidFill>
            <a:srgbClr val="FFFFFF"/>
          </a:solidFill>
          <a:ln>
            <a:solidFill>
              <a:srgbClr val="000000"/>
            </a:solidFill>
          </a:ln>
          <a:extLst>
            <a:ext uri="{FAA26D3D-D897-4be2-8F04-BA451C77F1D7}">
              <ma14:placeholderFlag xmlns:ma14="http://schemas.microsoft.com/office/mac/drawingml/2011/main" xmlns="" val="1"/>
            </a:ext>
          </a:extLst>
        </p:spPr>
        <p:txBody>
          <a:bodyPr/>
          <a:lstStyle/>
          <a:p>
            <a:pPr eaLnBrk="1" hangingPunct="1"/>
            <a:endParaRPr lang="en-US" dirty="0">
              <a:latin typeface="Arial"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7"/>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charset="0"/>
                <a:ea typeface="MS PGothic" charset="0"/>
                <a:cs typeface="MS PGothic" charset="0"/>
              </a:defRPr>
            </a:lvl1pPr>
            <a:lvl2pPr marL="754466" indent="-290179" eaLnBrk="0" hangingPunct="0">
              <a:defRPr sz="2400">
                <a:solidFill>
                  <a:schemeClr val="tx1"/>
                </a:solidFill>
                <a:latin typeface="Tahoma" charset="0"/>
                <a:ea typeface="MS PGothic" charset="0"/>
                <a:cs typeface="MS PGothic" charset="0"/>
              </a:defRPr>
            </a:lvl2pPr>
            <a:lvl3pPr marL="1160717" indent="-232143" eaLnBrk="0" hangingPunct="0">
              <a:defRPr sz="2400">
                <a:solidFill>
                  <a:schemeClr val="tx1"/>
                </a:solidFill>
                <a:latin typeface="Tahoma" charset="0"/>
                <a:ea typeface="MS PGothic" charset="0"/>
                <a:cs typeface="MS PGothic" charset="0"/>
              </a:defRPr>
            </a:lvl3pPr>
            <a:lvl4pPr marL="1625003" indent="-232143" eaLnBrk="0" hangingPunct="0">
              <a:defRPr sz="2400">
                <a:solidFill>
                  <a:schemeClr val="tx1"/>
                </a:solidFill>
                <a:latin typeface="Tahoma" charset="0"/>
                <a:ea typeface="MS PGothic" charset="0"/>
                <a:cs typeface="MS PGothic" charset="0"/>
              </a:defRPr>
            </a:lvl4pPr>
            <a:lvl5pPr marL="2089290" indent="-232143" eaLnBrk="0" hangingPunct="0">
              <a:defRPr sz="2400">
                <a:solidFill>
                  <a:schemeClr val="tx1"/>
                </a:solidFill>
                <a:latin typeface="Tahoma" charset="0"/>
                <a:ea typeface="MS PGothic" charset="0"/>
                <a:cs typeface="MS PGothic" charset="0"/>
              </a:defRPr>
            </a:lvl5pPr>
            <a:lvl6pPr marL="2553576" indent="-232143" eaLnBrk="0" fontAlgn="base" hangingPunct="0">
              <a:spcBef>
                <a:spcPct val="0"/>
              </a:spcBef>
              <a:spcAft>
                <a:spcPct val="0"/>
              </a:spcAft>
              <a:defRPr sz="2400">
                <a:solidFill>
                  <a:schemeClr val="tx1"/>
                </a:solidFill>
                <a:latin typeface="Tahoma" charset="0"/>
                <a:ea typeface="MS PGothic" charset="0"/>
                <a:cs typeface="MS PGothic" charset="0"/>
              </a:defRPr>
            </a:lvl6pPr>
            <a:lvl7pPr marL="3017863" indent="-232143" eaLnBrk="0" fontAlgn="base" hangingPunct="0">
              <a:spcBef>
                <a:spcPct val="0"/>
              </a:spcBef>
              <a:spcAft>
                <a:spcPct val="0"/>
              </a:spcAft>
              <a:defRPr sz="2400">
                <a:solidFill>
                  <a:schemeClr val="tx1"/>
                </a:solidFill>
                <a:latin typeface="Tahoma" charset="0"/>
                <a:ea typeface="MS PGothic" charset="0"/>
                <a:cs typeface="MS PGothic" charset="0"/>
              </a:defRPr>
            </a:lvl7pPr>
            <a:lvl8pPr marL="3482150" indent="-232143" eaLnBrk="0" fontAlgn="base" hangingPunct="0">
              <a:spcBef>
                <a:spcPct val="0"/>
              </a:spcBef>
              <a:spcAft>
                <a:spcPct val="0"/>
              </a:spcAft>
              <a:defRPr sz="2400">
                <a:solidFill>
                  <a:schemeClr val="tx1"/>
                </a:solidFill>
                <a:latin typeface="Tahoma" charset="0"/>
                <a:ea typeface="MS PGothic" charset="0"/>
                <a:cs typeface="MS PGothic" charset="0"/>
              </a:defRPr>
            </a:lvl8pPr>
            <a:lvl9pPr marL="3946436" indent="-232143" eaLnBrk="0" fontAlgn="base" hangingPunct="0">
              <a:spcBef>
                <a:spcPct val="0"/>
              </a:spcBef>
              <a:spcAft>
                <a:spcPct val="0"/>
              </a:spcAft>
              <a:defRPr sz="2400">
                <a:solidFill>
                  <a:schemeClr val="tx1"/>
                </a:solidFill>
                <a:latin typeface="Tahoma" charset="0"/>
                <a:ea typeface="MS PGothic" charset="0"/>
                <a:cs typeface="MS PGothic" charset="0"/>
              </a:defRPr>
            </a:lvl9pPr>
          </a:lstStyle>
          <a:p>
            <a:fld id="{BFB5FDA0-E95C-5F4C-8ABF-0A550F8CD9A3}" type="slidenum">
              <a:rPr lang="en-CA" sz="1200">
                <a:latin typeface="Times New Roman" charset="0"/>
              </a:rPr>
              <a:pPr/>
              <a:t>22</a:t>
            </a:fld>
            <a:endParaRPr lang="en-CA" sz="1200" dirty="0">
              <a:latin typeface="Times New Roman" charset="0"/>
            </a:endParaRPr>
          </a:p>
        </p:txBody>
      </p:sp>
      <p:sp>
        <p:nvSpPr>
          <p:cNvPr id="50178" name="Rectangle 2"/>
          <p:cNvSpPr>
            <a:spLocks noGrp="1" noRot="1" noChangeAspect="1" noChangeArrowheads="1" noTextEdit="1"/>
          </p:cNvSpPr>
          <p:nvPr>
            <p:ph type="sldImg"/>
          </p:nvPr>
        </p:nvSpPr>
        <p:spPr>
          <a:solidFill>
            <a:srgbClr val="FFFFFF"/>
          </a:solidFill>
          <a:ln/>
        </p:spPr>
      </p:sp>
      <p:sp>
        <p:nvSpPr>
          <p:cNvPr id="50179" name="Rectangle 3"/>
          <p:cNvSpPr>
            <a:spLocks noGrp="1" noChangeArrowheads="1"/>
          </p:cNvSpPr>
          <p:nvPr>
            <p:ph type="body" idx="1"/>
          </p:nvPr>
        </p:nvSpPr>
        <p:spPr>
          <a:solidFill>
            <a:srgbClr val="FFFFFF"/>
          </a:solidFill>
          <a:ln>
            <a:solidFill>
              <a:srgbClr val="000000"/>
            </a:solidFill>
            <a:miter lim="800000"/>
            <a:headEnd/>
            <a:tailEnd/>
          </a:ln>
          <a:extLst>
            <a:ext uri="{FAA26D3D-D897-4be2-8F04-BA451C77F1D7}">
              <ma14:placeholderFlag xmlns:ma14="http://schemas.microsoft.com/office/mac/drawingml/2011/main" xmlns="" val="1"/>
            </a:ext>
          </a:extLst>
        </p:spPr>
        <p:txBody>
          <a:bodyPr/>
          <a:lstStyle/>
          <a:p>
            <a:pPr>
              <a:buFontTx/>
              <a:buChar char="•"/>
            </a:pPr>
            <a:endParaRPr lang="en-US" dirty="0">
              <a:ea typeface="MS PGothic"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dirty="0" smtClean="0">
              <a:cs typeface="Arial" pitchFamily="34" charset="0"/>
            </a:endParaRPr>
          </a:p>
        </p:txBody>
      </p:sp>
      <p:sp>
        <p:nvSpPr>
          <p:cNvPr id="70660"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Tahoma" pitchFamily="34" charset="0"/>
                <a:ea typeface="MS PGothic" pitchFamily="34" charset="-128"/>
              </a:defRPr>
            </a:lvl1pPr>
            <a:lvl2pPr marL="754466" indent="-290179" eaLnBrk="0" hangingPunct="0">
              <a:defRPr>
                <a:solidFill>
                  <a:schemeClr val="tx1"/>
                </a:solidFill>
                <a:latin typeface="Tahoma" pitchFamily="34" charset="0"/>
                <a:ea typeface="MS PGothic" pitchFamily="34" charset="-128"/>
              </a:defRPr>
            </a:lvl2pPr>
            <a:lvl3pPr marL="1160717" indent="-232143" eaLnBrk="0" hangingPunct="0">
              <a:defRPr>
                <a:solidFill>
                  <a:schemeClr val="tx1"/>
                </a:solidFill>
                <a:latin typeface="Tahoma" pitchFamily="34" charset="0"/>
                <a:ea typeface="MS PGothic" pitchFamily="34" charset="-128"/>
              </a:defRPr>
            </a:lvl3pPr>
            <a:lvl4pPr marL="1625003" indent="-232143" eaLnBrk="0" hangingPunct="0">
              <a:defRPr>
                <a:solidFill>
                  <a:schemeClr val="tx1"/>
                </a:solidFill>
                <a:latin typeface="Tahoma" pitchFamily="34" charset="0"/>
                <a:ea typeface="MS PGothic" pitchFamily="34" charset="-128"/>
              </a:defRPr>
            </a:lvl4pPr>
            <a:lvl5pPr marL="2089290" indent="-232143" eaLnBrk="0" hangingPunct="0">
              <a:defRPr>
                <a:solidFill>
                  <a:schemeClr val="tx1"/>
                </a:solidFill>
                <a:latin typeface="Tahoma" pitchFamily="34" charset="0"/>
                <a:ea typeface="MS PGothic" pitchFamily="34" charset="-128"/>
              </a:defRPr>
            </a:lvl5pPr>
            <a:lvl6pPr marL="2553576" indent="-232143" eaLnBrk="0" fontAlgn="base" hangingPunct="0">
              <a:spcBef>
                <a:spcPct val="0"/>
              </a:spcBef>
              <a:spcAft>
                <a:spcPct val="0"/>
              </a:spcAft>
              <a:defRPr>
                <a:solidFill>
                  <a:schemeClr val="tx1"/>
                </a:solidFill>
                <a:latin typeface="Tahoma" pitchFamily="34" charset="0"/>
                <a:ea typeface="MS PGothic" pitchFamily="34" charset="-128"/>
              </a:defRPr>
            </a:lvl6pPr>
            <a:lvl7pPr marL="3017863" indent="-232143" eaLnBrk="0" fontAlgn="base" hangingPunct="0">
              <a:spcBef>
                <a:spcPct val="0"/>
              </a:spcBef>
              <a:spcAft>
                <a:spcPct val="0"/>
              </a:spcAft>
              <a:defRPr>
                <a:solidFill>
                  <a:schemeClr val="tx1"/>
                </a:solidFill>
                <a:latin typeface="Tahoma" pitchFamily="34" charset="0"/>
                <a:ea typeface="MS PGothic" pitchFamily="34" charset="-128"/>
              </a:defRPr>
            </a:lvl7pPr>
            <a:lvl8pPr marL="3482150" indent="-232143" eaLnBrk="0" fontAlgn="base" hangingPunct="0">
              <a:spcBef>
                <a:spcPct val="0"/>
              </a:spcBef>
              <a:spcAft>
                <a:spcPct val="0"/>
              </a:spcAft>
              <a:defRPr>
                <a:solidFill>
                  <a:schemeClr val="tx1"/>
                </a:solidFill>
                <a:latin typeface="Tahoma" pitchFamily="34" charset="0"/>
                <a:ea typeface="MS PGothic" pitchFamily="34" charset="-128"/>
              </a:defRPr>
            </a:lvl8pPr>
            <a:lvl9pPr marL="3946436" indent="-232143" eaLnBrk="0" fontAlgn="base" hangingPunct="0">
              <a:spcBef>
                <a:spcPct val="0"/>
              </a:spcBef>
              <a:spcAft>
                <a:spcPct val="0"/>
              </a:spcAft>
              <a:defRPr>
                <a:solidFill>
                  <a:schemeClr val="tx1"/>
                </a:solidFill>
                <a:latin typeface="Tahoma" pitchFamily="34" charset="0"/>
                <a:ea typeface="MS PGothic" pitchFamily="34" charset="-128"/>
              </a:defRPr>
            </a:lvl9pPr>
          </a:lstStyle>
          <a:p>
            <a:fld id="{C2FC3DB9-1F0A-43F8-B0C9-8EB520807D53}" type="slidenum">
              <a:rPr lang="en-CA" smtClean="0">
                <a:latin typeface="Times New Roman" pitchFamily="18" charset="0"/>
              </a:rPr>
              <a:pPr/>
              <a:t>31</a:t>
            </a:fld>
            <a:endParaRPr lang="en-CA"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sq">
                <a:solidFill>
                  <a:srgbClr val="000000"/>
                </a:solidFill>
                <a:miter lim="800000"/>
                <a:headEnd type="none" w="sm" len="sm"/>
                <a:tailEnd type="none" w="sm" len="sm"/>
              </a14:hiddenLine>
            </a:ext>
          </a:extLst>
        </p:spPr>
        <p:txBody>
          <a:bodyPr/>
          <a:lstStyle/>
          <a:p>
            <a:endParaRPr lang="en-US" dirty="0" smtClean="0">
              <a:cs typeface="Arial" pitchFamily="34" charset="0"/>
            </a:endParaRPr>
          </a:p>
        </p:txBody>
      </p:sp>
      <p:sp>
        <p:nvSpPr>
          <p:cNvPr id="71684" name="Slide Number Placeholder 3"/>
          <p:cNvSpPr>
            <a:spLocks noGrp="1"/>
          </p:cNvSpPr>
          <p:nvPr>
            <p:ph type="sldNum" sz="quarter" idx="5"/>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eaLnBrk="0" hangingPunct="0">
              <a:defRPr>
                <a:solidFill>
                  <a:schemeClr val="tx1"/>
                </a:solidFill>
                <a:latin typeface="Tahoma" pitchFamily="34" charset="0"/>
                <a:ea typeface="MS PGothic" pitchFamily="34" charset="-128"/>
              </a:defRPr>
            </a:lvl1pPr>
            <a:lvl2pPr marL="754466" indent="-290179" eaLnBrk="0" hangingPunct="0">
              <a:defRPr>
                <a:solidFill>
                  <a:schemeClr val="tx1"/>
                </a:solidFill>
                <a:latin typeface="Tahoma" pitchFamily="34" charset="0"/>
                <a:ea typeface="MS PGothic" pitchFamily="34" charset="-128"/>
              </a:defRPr>
            </a:lvl2pPr>
            <a:lvl3pPr marL="1160717" indent="-232143" eaLnBrk="0" hangingPunct="0">
              <a:defRPr>
                <a:solidFill>
                  <a:schemeClr val="tx1"/>
                </a:solidFill>
                <a:latin typeface="Tahoma" pitchFamily="34" charset="0"/>
                <a:ea typeface="MS PGothic" pitchFamily="34" charset="-128"/>
              </a:defRPr>
            </a:lvl3pPr>
            <a:lvl4pPr marL="1625003" indent="-232143" eaLnBrk="0" hangingPunct="0">
              <a:defRPr>
                <a:solidFill>
                  <a:schemeClr val="tx1"/>
                </a:solidFill>
                <a:latin typeface="Tahoma" pitchFamily="34" charset="0"/>
                <a:ea typeface="MS PGothic" pitchFamily="34" charset="-128"/>
              </a:defRPr>
            </a:lvl4pPr>
            <a:lvl5pPr marL="2089290" indent="-232143" eaLnBrk="0" hangingPunct="0">
              <a:defRPr>
                <a:solidFill>
                  <a:schemeClr val="tx1"/>
                </a:solidFill>
                <a:latin typeface="Tahoma" pitchFamily="34" charset="0"/>
                <a:ea typeface="MS PGothic" pitchFamily="34" charset="-128"/>
              </a:defRPr>
            </a:lvl5pPr>
            <a:lvl6pPr marL="2553576" indent="-232143" eaLnBrk="0" fontAlgn="base" hangingPunct="0">
              <a:spcBef>
                <a:spcPct val="0"/>
              </a:spcBef>
              <a:spcAft>
                <a:spcPct val="0"/>
              </a:spcAft>
              <a:defRPr>
                <a:solidFill>
                  <a:schemeClr val="tx1"/>
                </a:solidFill>
                <a:latin typeface="Tahoma" pitchFamily="34" charset="0"/>
                <a:ea typeface="MS PGothic" pitchFamily="34" charset="-128"/>
              </a:defRPr>
            </a:lvl6pPr>
            <a:lvl7pPr marL="3017863" indent="-232143" eaLnBrk="0" fontAlgn="base" hangingPunct="0">
              <a:spcBef>
                <a:spcPct val="0"/>
              </a:spcBef>
              <a:spcAft>
                <a:spcPct val="0"/>
              </a:spcAft>
              <a:defRPr>
                <a:solidFill>
                  <a:schemeClr val="tx1"/>
                </a:solidFill>
                <a:latin typeface="Tahoma" pitchFamily="34" charset="0"/>
                <a:ea typeface="MS PGothic" pitchFamily="34" charset="-128"/>
              </a:defRPr>
            </a:lvl7pPr>
            <a:lvl8pPr marL="3482150" indent="-232143" eaLnBrk="0" fontAlgn="base" hangingPunct="0">
              <a:spcBef>
                <a:spcPct val="0"/>
              </a:spcBef>
              <a:spcAft>
                <a:spcPct val="0"/>
              </a:spcAft>
              <a:defRPr>
                <a:solidFill>
                  <a:schemeClr val="tx1"/>
                </a:solidFill>
                <a:latin typeface="Tahoma" pitchFamily="34" charset="0"/>
                <a:ea typeface="MS PGothic" pitchFamily="34" charset="-128"/>
              </a:defRPr>
            </a:lvl8pPr>
            <a:lvl9pPr marL="3946436" indent="-232143" eaLnBrk="0" fontAlgn="base" hangingPunct="0">
              <a:spcBef>
                <a:spcPct val="0"/>
              </a:spcBef>
              <a:spcAft>
                <a:spcPct val="0"/>
              </a:spcAft>
              <a:defRPr>
                <a:solidFill>
                  <a:schemeClr val="tx1"/>
                </a:solidFill>
                <a:latin typeface="Tahoma" pitchFamily="34" charset="0"/>
                <a:ea typeface="MS PGothic" pitchFamily="34" charset="-128"/>
              </a:defRPr>
            </a:lvl9pPr>
          </a:lstStyle>
          <a:p>
            <a:fld id="{421DA560-CB3B-4797-B174-1F290D24AB81}" type="slidenum">
              <a:rPr lang="en-CA" smtClean="0">
                <a:latin typeface="Times New Roman" pitchFamily="18" charset="0"/>
              </a:rPr>
              <a:pPr/>
              <a:t>32</a:t>
            </a:fld>
            <a:endParaRPr lang="en-CA" dirty="0" smtClean="0">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3184B93-38BB-7C48-A3E6-9BD3F3E4F3CA}" type="slidenum">
              <a:rPr lang="en-CA"/>
              <a:pPr/>
              <a:t>46</a:t>
            </a:fld>
            <a:endParaRPr lang="en-CA" dirty="0"/>
          </a:p>
        </p:txBody>
      </p:sp>
      <p:sp>
        <p:nvSpPr>
          <p:cNvPr id="55298"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5299"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351AE5-95CD-274B-AB9E-76AE2C78690A}" type="slidenum">
              <a:rPr lang="en-CA"/>
              <a:pPr/>
              <a:t>50</a:t>
            </a:fld>
            <a:endParaRPr lang="en-CA" dirty="0"/>
          </a:p>
        </p:txBody>
      </p:sp>
      <p:sp>
        <p:nvSpPr>
          <p:cNvPr id="593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9395" name="Rectangle 3"/>
          <p:cNvSpPr>
            <a:spLocks noGrp="1" noChangeArrowheads="1"/>
          </p:cNvSpPr>
          <p:nvPr>
            <p:ph type="body" idx="1"/>
          </p:nvPr>
        </p:nvSpPr>
        <p:spPr/>
        <p:txBody>
          <a:bodyPr/>
          <a:lstStyle/>
          <a:p>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351AE5-95CD-274B-AB9E-76AE2C78690A}" type="slidenum">
              <a:rPr lang="en-CA"/>
              <a:pPr/>
              <a:t>52</a:t>
            </a:fld>
            <a:endParaRPr lang="en-CA" dirty="0"/>
          </a:p>
        </p:txBody>
      </p:sp>
      <p:sp>
        <p:nvSpPr>
          <p:cNvPr id="59394" name="Rectangle 2"/>
          <p:cNvSpPr>
            <a:spLocks noGrp="1" noRot="1" noChangeAspect="1" noChangeArrowheads="1" noTextEdit="1"/>
          </p:cNvSpPr>
          <p:nvPr>
            <p:ph type="sldImg"/>
          </p:nvPr>
        </p:nvSpPr>
        <p:spPr>
          <a:ln/>
          <a:extLst>
            <a:ext uri="{FAA26D3D-D897-4be2-8F04-BA451C77F1D7}">
              <ma14:placeholderFlag xmlns:ma14="http://schemas.microsoft.com/office/mac/drawingml/2011/main" xmlns="" val="1"/>
            </a:ext>
          </a:extLst>
        </p:spPr>
      </p:sp>
      <p:sp>
        <p:nvSpPr>
          <p:cNvPr id="59395" name="Rectangle 3"/>
          <p:cNvSpPr>
            <a:spLocks noGrp="1" noChangeArrowheads="1"/>
          </p:cNvSpPr>
          <p:nvPr>
            <p:ph type="body" idx="1"/>
          </p:nvPr>
        </p:nvSpPr>
        <p:spPr/>
        <p:txBody>
          <a:bodyPr/>
          <a:lstStyle/>
          <a:p>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grpSp>
        <p:nvGrpSpPr>
          <p:cNvPr id="2" name="Group 2"/>
          <p:cNvGrpSpPr>
            <a:grpSpLocks/>
          </p:cNvGrpSpPr>
          <p:nvPr/>
        </p:nvGrpSpPr>
        <p:grpSpPr bwMode="auto">
          <a:xfrm>
            <a:off x="0" y="2438400"/>
            <a:ext cx="9009063" cy="1052513"/>
            <a:chOff x="0" y="1536"/>
            <a:chExt cx="5675" cy="663"/>
          </a:xfrm>
        </p:grpSpPr>
        <p:grpSp>
          <p:nvGrpSpPr>
            <p:cNvPr id="3" name="Group 3"/>
            <p:cNvGrpSpPr>
              <a:grpSpLocks/>
            </p:cNvGrpSpPr>
            <p:nvPr/>
          </p:nvGrpSpPr>
          <p:grpSpPr bwMode="auto">
            <a:xfrm>
              <a:off x="185" y="1604"/>
              <a:ext cx="449"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w="9525">
                <a:noFill/>
                <a:miter lim="800000"/>
                <a:headEnd/>
                <a:tailEnd/>
              </a:ln>
              <a:effectLst/>
            </p:spPr>
            <p:txBody>
              <a:bodyPr wrap="none" anchor="ctr"/>
              <a:lstStyle/>
              <a:p>
                <a:pPr>
                  <a:defRPr/>
                </a:pPr>
                <a:endParaRPr lang="en-CA" dirty="0"/>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defRPr/>
                </a:pPr>
                <a:endParaRPr lang="en-CA" dirty="0"/>
              </a:p>
            </p:txBody>
          </p:sp>
        </p:grpSp>
        <p:grpSp>
          <p:nvGrpSpPr>
            <p:cNvPr id="4" name="Group 6"/>
            <p:cNvGrpSpPr>
              <a:grpSpLocks/>
            </p:cNvGrpSpPr>
            <p:nvPr/>
          </p:nvGrpSpPr>
          <p:grpSpPr bwMode="auto">
            <a:xfrm>
              <a:off x="263" y="1870"/>
              <a:ext cx="466"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w="9525">
                <a:noFill/>
                <a:miter lim="800000"/>
                <a:headEnd/>
                <a:tailEnd/>
              </a:ln>
              <a:effectLst/>
            </p:spPr>
            <p:txBody>
              <a:bodyPr wrap="none" anchor="ctr"/>
              <a:lstStyle/>
              <a:p>
                <a:pPr>
                  <a:defRPr/>
                </a:pPr>
                <a:endParaRPr lang="en-CA" dirty="0"/>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defRPr/>
                </a:pPr>
                <a:endParaRPr lang="en-CA" dirty="0"/>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defRPr/>
              </a:pPr>
              <a:endParaRPr lang="en-CA" dirty="0"/>
            </a:p>
          </p:txBody>
        </p:sp>
        <p:sp>
          <p:nvSpPr>
            <p:cNvPr id="8" name="Rectangle 10"/>
            <p:cNvSpPr>
              <a:spLocks noChangeArrowheads="1"/>
            </p:cNvSpPr>
            <p:nvPr/>
          </p:nvSpPr>
          <p:spPr bwMode="auto">
            <a:xfrm>
              <a:off x="400" y="1536"/>
              <a:ext cx="20" cy="663"/>
            </a:xfrm>
            <a:prstGeom prst="rect">
              <a:avLst/>
            </a:prstGeom>
            <a:solidFill>
              <a:schemeClr val="bg2"/>
            </a:solidFill>
            <a:ln w="9525">
              <a:noFill/>
              <a:miter lim="800000"/>
              <a:headEnd/>
              <a:tailEnd/>
            </a:ln>
            <a:effectLst/>
          </p:spPr>
          <p:txBody>
            <a:bodyPr wrap="none" anchor="ctr"/>
            <a:lstStyle/>
            <a:p>
              <a:pPr>
                <a:defRPr/>
              </a:pPr>
              <a:endParaRPr lang="en-CA" dirty="0"/>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defRPr/>
              </a:pPr>
              <a:endParaRPr lang="en-CA" dirty="0"/>
            </a:p>
          </p:txBody>
        </p:sp>
      </p:grpSp>
      <p:sp>
        <p:nvSpPr>
          <p:cNvPr id="404492" name="Rectangle 12"/>
          <p:cNvSpPr>
            <a:spLocks noGrp="1" noChangeArrowheads="1"/>
          </p:cNvSpPr>
          <p:nvPr>
            <p:ph type="ctrTitle"/>
          </p:nvPr>
        </p:nvSpPr>
        <p:spPr>
          <a:xfrm>
            <a:off x="990600" y="1676400"/>
            <a:ext cx="7772400" cy="1462088"/>
          </a:xfrm>
        </p:spPr>
        <p:txBody>
          <a:bodyPr/>
          <a:lstStyle>
            <a:lvl1pPr>
              <a:defRPr/>
            </a:lvl1pPr>
          </a:lstStyle>
          <a:p>
            <a:r>
              <a:rPr lang="en-US" smtClean="0"/>
              <a:t>Click to edit Master title style</a:t>
            </a:r>
            <a:endParaRPr lang="en-US"/>
          </a:p>
        </p:txBody>
      </p:sp>
      <p:sp>
        <p:nvSpPr>
          <p:cNvPr id="40449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en-US" smtClean="0"/>
              <a:t>Click to edit Master subtitle style</a:t>
            </a:r>
            <a:endParaRPr lang="en-US"/>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fld id="{21EC07E7-F760-413A-B58A-1ADFF0B2F8A4}" type="datetimeFigureOut">
              <a:rPr lang="en-CA" smtClean="0"/>
              <a:pPr/>
              <a:t>05/11/2014</a:t>
            </a:fld>
            <a:endParaRPr lang="en-CA" dirty="0"/>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endParaRPr lang="en-CA" dirty="0"/>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fld id="{B5CC119B-538C-4CC5-9991-B63743F55060}" type="slidenum">
              <a:rPr lang="en-CA" smtClean="0"/>
              <a:pPr/>
              <a:t>‹#›</a:t>
            </a:fld>
            <a:endParaRPr lang="en-CA"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1"/>
          <p:cNvSpPr>
            <a:spLocks noGrp="1" noChangeArrowheads="1"/>
          </p:cNvSpPr>
          <p:nvPr>
            <p:ph type="dt" sz="half" idx="10"/>
          </p:nvPr>
        </p:nvSpPr>
        <p:spPr>
          <a:ln/>
        </p:spPr>
        <p:txBody>
          <a:bodyPr/>
          <a:lstStyle>
            <a:lvl1pPr>
              <a:defRPr/>
            </a:lvl1pPr>
          </a:lstStyle>
          <a:p>
            <a:fld id="{21EC07E7-F760-413A-B58A-1ADFF0B2F8A4}" type="datetimeFigureOut">
              <a:rPr lang="en-CA" smtClean="0"/>
              <a:pPr/>
              <a:t>05/11/2014</a:t>
            </a:fld>
            <a:endParaRPr lang="en-CA" dirty="0"/>
          </a:p>
        </p:txBody>
      </p:sp>
      <p:sp>
        <p:nvSpPr>
          <p:cNvPr id="5" name="Rectangle 12"/>
          <p:cNvSpPr>
            <a:spLocks noGrp="1" noChangeArrowheads="1"/>
          </p:cNvSpPr>
          <p:nvPr>
            <p:ph type="ftr" sz="quarter" idx="11"/>
          </p:nvPr>
        </p:nvSpPr>
        <p:spPr>
          <a:ln/>
        </p:spPr>
        <p:txBody>
          <a:bodyPr/>
          <a:lstStyle>
            <a:lvl1pPr>
              <a:defRPr/>
            </a:lvl1pPr>
          </a:lstStyle>
          <a:p>
            <a:endParaRPr lang="en-CA" dirty="0"/>
          </a:p>
        </p:txBody>
      </p:sp>
      <p:sp>
        <p:nvSpPr>
          <p:cNvPr id="6" name="Rectangle 13"/>
          <p:cNvSpPr>
            <a:spLocks noGrp="1" noChangeArrowheads="1"/>
          </p:cNvSpPr>
          <p:nvPr>
            <p:ph type="sldNum" sz="quarter" idx="12"/>
          </p:nvPr>
        </p:nvSpPr>
        <p:spPr>
          <a:ln/>
        </p:spPr>
        <p:txBody>
          <a:bodyPr/>
          <a:lstStyle>
            <a:lvl1pPr>
              <a:defRPr/>
            </a:lvl1pPr>
          </a:lstStyle>
          <a:p>
            <a:fld id="{B5CC119B-538C-4CC5-9991-B63743F55060}" type="slidenum">
              <a:rPr lang="en-CA" smtClean="0"/>
              <a:pPr/>
              <a:t>‹#›</a:t>
            </a:fld>
            <a:endParaRPr lang="en-C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04050" y="214313"/>
            <a:ext cx="1951038" cy="5918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1150938" y="214313"/>
            <a:ext cx="5700712" cy="5918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1"/>
          <p:cNvSpPr>
            <a:spLocks noGrp="1" noChangeArrowheads="1"/>
          </p:cNvSpPr>
          <p:nvPr>
            <p:ph type="dt" sz="half" idx="10"/>
          </p:nvPr>
        </p:nvSpPr>
        <p:spPr>
          <a:ln/>
        </p:spPr>
        <p:txBody>
          <a:bodyPr/>
          <a:lstStyle>
            <a:lvl1pPr>
              <a:defRPr/>
            </a:lvl1pPr>
          </a:lstStyle>
          <a:p>
            <a:fld id="{21EC07E7-F760-413A-B58A-1ADFF0B2F8A4}" type="datetimeFigureOut">
              <a:rPr lang="en-CA" smtClean="0"/>
              <a:pPr/>
              <a:t>05/11/2014</a:t>
            </a:fld>
            <a:endParaRPr lang="en-CA" dirty="0"/>
          </a:p>
        </p:txBody>
      </p:sp>
      <p:sp>
        <p:nvSpPr>
          <p:cNvPr id="5" name="Rectangle 12"/>
          <p:cNvSpPr>
            <a:spLocks noGrp="1" noChangeArrowheads="1"/>
          </p:cNvSpPr>
          <p:nvPr>
            <p:ph type="ftr" sz="quarter" idx="11"/>
          </p:nvPr>
        </p:nvSpPr>
        <p:spPr>
          <a:ln/>
        </p:spPr>
        <p:txBody>
          <a:bodyPr/>
          <a:lstStyle>
            <a:lvl1pPr>
              <a:defRPr/>
            </a:lvl1pPr>
          </a:lstStyle>
          <a:p>
            <a:endParaRPr lang="en-CA" dirty="0"/>
          </a:p>
        </p:txBody>
      </p:sp>
      <p:sp>
        <p:nvSpPr>
          <p:cNvPr id="6" name="Rectangle 13"/>
          <p:cNvSpPr>
            <a:spLocks noGrp="1" noChangeArrowheads="1"/>
          </p:cNvSpPr>
          <p:nvPr>
            <p:ph type="sldNum" sz="quarter" idx="12"/>
          </p:nvPr>
        </p:nvSpPr>
        <p:spPr>
          <a:ln/>
        </p:spPr>
        <p:txBody>
          <a:bodyPr/>
          <a:lstStyle>
            <a:lvl1pPr>
              <a:defRPr/>
            </a:lvl1pPr>
          </a:lstStyle>
          <a:p>
            <a:fld id="{B5CC119B-538C-4CC5-9991-B63743F55060}" type="slidenum">
              <a:rPr lang="en-CA" smtClean="0"/>
              <a:pPr/>
              <a:t>‹#›</a:t>
            </a:fld>
            <a:endParaRPr lang="en-C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11"/>
          <p:cNvSpPr>
            <a:spLocks noGrp="1" noChangeArrowheads="1"/>
          </p:cNvSpPr>
          <p:nvPr>
            <p:ph type="dt" sz="half" idx="10"/>
          </p:nvPr>
        </p:nvSpPr>
        <p:spPr>
          <a:ln/>
        </p:spPr>
        <p:txBody>
          <a:bodyPr/>
          <a:lstStyle>
            <a:lvl1pPr>
              <a:defRPr/>
            </a:lvl1pPr>
          </a:lstStyle>
          <a:p>
            <a:fld id="{21EC07E7-F760-413A-B58A-1ADFF0B2F8A4}" type="datetimeFigureOut">
              <a:rPr lang="en-CA" smtClean="0"/>
              <a:pPr/>
              <a:t>05/11/2014</a:t>
            </a:fld>
            <a:endParaRPr lang="en-CA" dirty="0"/>
          </a:p>
        </p:txBody>
      </p:sp>
      <p:sp>
        <p:nvSpPr>
          <p:cNvPr id="5" name="Rectangle 12"/>
          <p:cNvSpPr>
            <a:spLocks noGrp="1" noChangeArrowheads="1"/>
          </p:cNvSpPr>
          <p:nvPr>
            <p:ph type="ftr" sz="quarter" idx="11"/>
          </p:nvPr>
        </p:nvSpPr>
        <p:spPr>
          <a:ln/>
        </p:spPr>
        <p:txBody>
          <a:bodyPr/>
          <a:lstStyle>
            <a:lvl1pPr>
              <a:defRPr/>
            </a:lvl1pPr>
          </a:lstStyle>
          <a:p>
            <a:endParaRPr lang="en-CA" dirty="0"/>
          </a:p>
        </p:txBody>
      </p:sp>
      <p:sp>
        <p:nvSpPr>
          <p:cNvPr id="6" name="Rectangle 13"/>
          <p:cNvSpPr>
            <a:spLocks noGrp="1" noChangeArrowheads="1"/>
          </p:cNvSpPr>
          <p:nvPr>
            <p:ph type="sldNum" sz="quarter" idx="12"/>
          </p:nvPr>
        </p:nvSpPr>
        <p:spPr>
          <a:ln/>
        </p:spPr>
        <p:txBody>
          <a:bodyPr/>
          <a:lstStyle>
            <a:lvl1pPr>
              <a:defRPr/>
            </a:lvl1pPr>
          </a:lstStyle>
          <a:p>
            <a:fld id="{B5CC119B-538C-4CC5-9991-B63743F55060}" type="slidenum">
              <a:rPr lang="en-CA" smtClean="0"/>
              <a:pPr/>
              <a:t>‹#›</a:t>
            </a:fld>
            <a:endParaRPr lang="en-C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fld id="{21EC07E7-F760-413A-B58A-1ADFF0B2F8A4}" type="datetimeFigureOut">
              <a:rPr lang="en-CA" smtClean="0"/>
              <a:pPr/>
              <a:t>05/11/2014</a:t>
            </a:fld>
            <a:endParaRPr lang="en-CA" dirty="0"/>
          </a:p>
        </p:txBody>
      </p:sp>
      <p:sp>
        <p:nvSpPr>
          <p:cNvPr id="5" name="Rectangle 12"/>
          <p:cNvSpPr>
            <a:spLocks noGrp="1" noChangeArrowheads="1"/>
          </p:cNvSpPr>
          <p:nvPr>
            <p:ph type="ftr" sz="quarter" idx="11"/>
          </p:nvPr>
        </p:nvSpPr>
        <p:spPr>
          <a:ln/>
        </p:spPr>
        <p:txBody>
          <a:bodyPr/>
          <a:lstStyle>
            <a:lvl1pPr>
              <a:defRPr/>
            </a:lvl1pPr>
          </a:lstStyle>
          <a:p>
            <a:endParaRPr lang="en-CA" dirty="0"/>
          </a:p>
        </p:txBody>
      </p:sp>
      <p:sp>
        <p:nvSpPr>
          <p:cNvPr id="6" name="Rectangle 13"/>
          <p:cNvSpPr>
            <a:spLocks noGrp="1" noChangeArrowheads="1"/>
          </p:cNvSpPr>
          <p:nvPr>
            <p:ph type="sldNum" sz="quarter" idx="12"/>
          </p:nvPr>
        </p:nvSpPr>
        <p:spPr>
          <a:ln/>
        </p:spPr>
        <p:txBody>
          <a:bodyPr/>
          <a:lstStyle>
            <a:lvl1pPr>
              <a:defRPr/>
            </a:lvl1pPr>
          </a:lstStyle>
          <a:p>
            <a:fld id="{B5CC119B-538C-4CC5-9991-B63743F55060}" type="slidenum">
              <a:rPr lang="en-CA" smtClean="0"/>
              <a:pPr/>
              <a:t>‹#›</a:t>
            </a:fld>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11"/>
          <p:cNvSpPr>
            <a:spLocks noGrp="1" noChangeArrowheads="1"/>
          </p:cNvSpPr>
          <p:nvPr>
            <p:ph type="dt" sz="half" idx="10"/>
          </p:nvPr>
        </p:nvSpPr>
        <p:spPr>
          <a:ln/>
        </p:spPr>
        <p:txBody>
          <a:bodyPr/>
          <a:lstStyle>
            <a:lvl1pPr>
              <a:defRPr/>
            </a:lvl1pPr>
          </a:lstStyle>
          <a:p>
            <a:fld id="{21EC07E7-F760-413A-B58A-1ADFF0B2F8A4}" type="datetimeFigureOut">
              <a:rPr lang="en-CA" smtClean="0"/>
              <a:pPr/>
              <a:t>05/11/2014</a:t>
            </a:fld>
            <a:endParaRPr lang="en-CA" dirty="0"/>
          </a:p>
        </p:txBody>
      </p:sp>
      <p:sp>
        <p:nvSpPr>
          <p:cNvPr id="6" name="Rectangle 12"/>
          <p:cNvSpPr>
            <a:spLocks noGrp="1" noChangeArrowheads="1"/>
          </p:cNvSpPr>
          <p:nvPr>
            <p:ph type="ftr" sz="quarter" idx="11"/>
          </p:nvPr>
        </p:nvSpPr>
        <p:spPr>
          <a:ln/>
        </p:spPr>
        <p:txBody>
          <a:bodyPr/>
          <a:lstStyle>
            <a:lvl1pPr>
              <a:defRPr/>
            </a:lvl1pPr>
          </a:lstStyle>
          <a:p>
            <a:endParaRPr lang="en-CA" dirty="0"/>
          </a:p>
        </p:txBody>
      </p:sp>
      <p:sp>
        <p:nvSpPr>
          <p:cNvPr id="7" name="Rectangle 13"/>
          <p:cNvSpPr>
            <a:spLocks noGrp="1" noChangeArrowheads="1"/>
          </p:cNvSpPr>
          <p:nvPr>
            <p:ph type="sldNum" sz="quarter" idx="12"/>
          </p:nvPr>
        </p:nvSpPr>
        <p:spPr>
          <a:ln/>
        </p:spPr>
        <p:txBody>
          <a:bodyPr/>
          <a:lstStyle>
            <a:lvl1pPr>
              <a:defRPr/>
            </a:lvl1pPr>
          </a:lstStyle>
          <a:p>
            <a:fld id="{B5CC119B-538C-4CC5-9991-B63743F55060}" type="slidenum">
              <a:rPr lang="en-CA" smtClean="0"/>
              <a:pPr/>
              <a:t>‹#›</a:t>
            </a:fld>
            <a:endParaRPr lang="en-CA"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11"/>
          <p:cNvSpPr>
            <a:spLocks noGrp="1" noChangeArrowheads="1"/>
          </p:cNvSpPr>
          <p:nvPr>
            <p:ph type="dt" sz="half" idx="10"/>
          </p:nvPr>
        </p:nvSpPr>
        <p:spPr>
          <a:ln/>
        </p:spPr>
        <p:txBody>
          <a:bodyPr/>
          <a:lstStyle>
            <a:lvl1pPr>
              <a:defRPr/>
            </a:lvl1pPr>
          </a:lstStyle>
          <a:p>
            <a:fld id="{21EC07E7-F760-413A-B58A-1ADFF0B2F8A4}" type="datetimeFigureOut">
              <a:rPr lang="en-CA" smtClean="0"/>
              <a:pPr/>
              <a:t>05/11/2014</a:t>
            </a:fld>
            <a:endParaRPr lang="en-CA" dirty="0"/>
          </a:p>
        </p:txBody>
      </p:sp>
      <p:sp>
        <p:nvSpPr>
          <p:cNvPr id="8" name="Rectangle 12"/>
          <p:cNvSpPr>
            <a:spLocks noGrp="1" noChangeArrowheads="1"/>
          </p:cNvSpPr>
          <p:nvPr>
            <p:ph type="ftr" sz="quarter" idx="11"/>
          </p:nvPr>
        </p:nvSpPr>
        <p:spPr>
          <a:ln/>
        </p:spPr>
        <p:txBody>
          <a:bodyPr/>
          <a:lstStyle>
            <a:lvl1pPr>
              <a:defRPr/>
            </a:lvl1pPr>
          </a:lstStyle>
          <a:p>
            <a:endParaRPr lang="en-CA" dirty="0"/>
          </a:p>
        </p:txBody>
      </p:sp>
      <p:sp>
        <p:nvSpPr>
          <p:cNvPr id="9" name="Rectangle 13"/>
          <p:cNvSpPr>
            <a:spLocks noGrp="1" noChangeArrowheads="1"/>
          </p:cNvSpPr>
          <p:nvPr>
            <p:ph type="sldNum" sz="quarter" idx="12"/>
          </p:nvPr>
        </p:nvSpPr>
        <p:spPr>
          <a:ln/>
        </p:spPr>
        <p:txBody>
          <a:bodyPr/>
          <a:lstStyle>
            <a:lvl1pPr>
              <a:defRPr/>
            </a:lvl1pPr>
          </a:lstStyle>
          <a:p>
            <a:fld id="{B5CC119B-538C-4CC5-9991-B63743F55060}" type="slidenum">
              <a:rPr lang="en-CA" smtClean="0"/>
              <a:pPr/>
              <a:t>‹#›</a:t>
            </a:fld>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11"/>
          <p:cNvSpPr>
            <a:spLocks noGrp="1" noChangeArrowheads="1"/>
          </p:cNvSpPr>
          <p:nvPr>
            <p:ph type="dt" sz="half" idx="10"/>
          </p:nvPr>
        </p:nvSpPr>
        <p:spPr>
          <a:ln/>
        </p:spPr>
        <p:txBody>
          <a:bodyPr/>
          <a:lstStyle>
            <a:lvl1pPr>
              <a:defRPr/>
            </a:lvl1pPr>
          </a:lstStyle>
          <a:p>
            <a:fld id="{21EC07E7-F760-413A-B58A-1ADFF0B2F8A4}" type="datetimeFigureOut">
              <a:rPr lang="en-CA" smtClean="0"/>
              <a:pPr/>
              <a:t>05/11/2014</a:t>
            </a:fld>
            <a:endParaRPr lang="en-CA" dirty="0"/>
          </a:p>
        </p:txBody>
      </p:sp>
      <p:sp>
        <p:nvSpPr>
          <p:cNvPr id="4" name="Rectangle 12"/>
          <p:cNvSpPr>
            <a:spLocks noGrp="1" noChangeArrowheads="1"/>
          </p:cNvSpPr>
          <p:nvPr>
            <p:ph type="ftr" sz="quarter" idx="11"/>
          </p:nvPr>
        </p:nvSpPr>
        <p:spPr>
          <a:ln/>
        </p:spPr>
        <p:txBody>
          <a:bodyPr/>
          <a:lstStyle>
            <a:lvl1pPr>
              <a:defRPr/>
            </a:lvl1pPr>
          </a:lstStyle>
          <a:p>
            <a:endParaRPr lang="en-CA" dirty="0"/>
          </a:p>
        </p:txBody>
      </p:sp>
      <p:sp>
        <p:nvSpPr>
          <p:cNvPr id="5" name="Rectangle 13"/>
          <p:cNvSpPr>
            <a:spLocks noGrp="1" noChangeArrowheads="1"/>
          </p:cNvSpPr>
          <p:nvPr>
            <p:ph type="sldNum" sz="quarter" idx="12"/>
          </p:nvPr>
        </p:nvSpPr>
        <p:spPr>
          <a:ln/>
        </p:spPr>
        <p:txBody>
          <a:bodyPr/>
          <a:lstStyle>
            <a:lvl1pPr>
              <a:defRPr/>
            </a:lvl1pPr>
          </a:lstStyle>
          <a:p>
            <a:fld id="{B5CC119B-538C-4CC5-9991-B63743F55060}" type="slidenum">
              <a:rPr lang="en-CA" smtClean="0"/>
              <a:pPr/>
              <a:t>‹#›</a:t>
            </a:fld>
            <a:endParaRPr lang="en-C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fld id="{21EC07E7-F760-413A-B58A-1ADFF0B2F8A4}" type="datetimeFigureOut">
              <a:rPr lang="en-CA" smtClean="0"/>
              <a:pPr/>
              <a:t>05/11/2014</a:t>
            </a:fld>
            <a:endParaRPr lang="en-CA" dirty="0"/>
          </a:p>
        </p:txBody>
      </p:sp>
      <p:sp>
        <p:nvSpPr>
          <p:cNvPr id="3" name="Rectangle 12"/>
          <p:cNvSpPr>
            <a:spLocks noGrp="1" noChangeArrowheads="1"/>
          </p:cNvSpPr>
          <p:nvPr>
            <p:ph type="ftr" sz="quarter" idx="11"/>
          </p:nvPr>
        </p:nvSpPr>
        <p:spPr>
          <a:ln/>
        </p:spPr>
        <p:txBody>
          <a:bodyPr/>
          <a:lstStyle>
            <a:lvl1pPr>
              <a:defRPr/>
            </a:lvl1pPr>
          </a:lstStyle>
          <a:p>
            <a:endParaRPr lang="en-CA" dirty="0"/>
          </a:p>
        </p:txBody>
      </p:sp>
      <p:sp>
        <p:nvSpPr>
          <p:cNvPr id="4" name="Rectangle 13"/>
          <p:cNvSpPr>
            <a:spLocks noGrp="1" noChangeArrowheads="1"/>
          </p:cNvSpPr>
          <p:nvPr>
            <p:ph type="sldNum" sz="quarter" idx="12"/>
          </p:nvPr>
        </p:nvSpPr>
        <p:spPr>
          <a:ln/>
        </p:spPr>
        <p:txBody>
          <a:bodyPr/>
          <a:lstStyle>
            <a:lvl1pPr>
              <a:defRPr/>
            </a:lvl1pPr>
          </a:lstStyle>
          <a:p>
            <a:fld id="{B5CC119B-538C-4CC5-9991-B63743F55060}" type="slidenum">
              <a:rPr lang="en-CA" smtClean="0"/>
              <a:pPr/>
              <a:t>‹#›</a:t>
            </a:fld>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21EC07E7-F760-413A-B58A-1ADFF0B2F8A4}" type="datetimeFigureOut">
              <a:rPr lang="en-CA" smtClean="0"/>
              <a:pPr/>
              <a:t>05/11/2014</a:t>
            </a:fld>
            <a:endParaRPr lang="en-CA" dirty="0"/>
          </a:p>
        </p:txBody>
      </p:sp>
      <p:sp>
        <p:nvSpPr>
          <p:cNvPr id="6" name="Rectangle 12"/>
          <p:cNvSpPr>
            <a:spLocks noGrp="1" noChangeArrowheads="1"/>
          </p:cNvSpPr>
          <p:nvPr>
            <p:ph type="ftr" sz="quarter" idx="11"/>
          </p:nvPr>
        </p:nvSpPr>
        <p:spPr>
          <a:ln/>
        </p:spPr>
        <p:txBody>
          <a:bodyPr/>
          <a:lstStyle>
            <a:lvl1pPr>
              <a:defRPr/>
            </a:lvl1pPr>
          </a:lstStyle>
          <a:p>
            <a:endParaRPr lang="en-CA" dirty="0"/>
          </a:p>
        </p:txBody>
      </p:sp>
      <p:sp>
        <p:nvSpPr>
          <p:cNvPr id="7" name="Rectangle 13"/>
          <p:cNvSpPr>
            <a:spLocks noGrp="1" noChangeArrowheads="1"/>
          </p:cNvSpPr>
          <p:nvPr>
            <p:ph type="sldNum" sz="quarter" idx="12"/>
          </p:nvPr>
        </p:nvSpPr>
        <p:spPr>
          <a:ln/>
        </p:spPr>
        <p:txBody>
          <a:bodyPr/>
          <a:lstStyle>
            <a:lvl1pPr>
              <a:defRPr/>
            </a:lvl1pPr>
          </a:lstStyle>
          <a:p>
            <a:fld id="{B5CC119B-538C-4CC5-9991-B63743F55060}" type="slidenum">
              <a:rPr lang="en-CA" smtClean="0"/>
              <a:pPr/>
              <a:t>‹#›</a:t>
            </a:fld>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CA"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fld id="{21EC07E7-F760-413A-B58A-1ADFF0B2F8A4}" type="datetimeFigureOut">
              <a:rPr lang="en-CA" smtClean="0"/>
              <a:pPr/>
              <a:t>05/11/2014</a:t>
            </a:fld>
            <a:endParaRPr lang="en-CA" dirty="0"/>
          </a:p>
        </p:txBody>
      </p:sp>
      <p:sp>
        <p:nvSpPr>
          <p:cNvPr id="6" name="Rectangle 12"/>
          <p:cNvSpPr>
            <a:spLocks noGrp="1" noChangeArrowheads="1"/>
          </p:cNvSpPr>
          <p:nvPr>
            <p:ph type="ftr" sz="quarter" idx="11"/>
          </p:nvPr>
        </p:nvSpPr>
        <p:spPr>
          <a:ln/>
        </p:spPr>
        <p:txBody>
          <a:bodyPr/>
          <a:lstStyle>
            <a:lvl1pPr>
              <a:defRPr/>
            </a:lvl1pPr>
          </a:lstStyle>
          <a:p>
            <a:endParaRPr lang="en-CA" dirty="0"/>
          </a:p>
        </p:txBody>
      </p:sp>
      <p:sp>
        <p:nvSpPr>
          <p:cNvPr id="7" name="Rectangle 13"/>
          <p:cNvSpPr>
            <a:spLocks noGrp="1" noChangeArrowheads="1"/>
          </p:cNvSpPr>
          <p:nvPr>
            <p:ph type="sldNum" sz="quarter" idx="12"/>
          </p:nvPr>
        </p:nvSpPr>
        <p:spPr>
          <a:ln/>
        </p:spPr>
        <p:txBody>
          <a:bodyPr/>
          <a:lstStyle>
            <a:lvl1pPr>
              <a:defRPr/>
            </a:lvl1pPr>
          </a:lstStyle>
          <a:p>
            <a:fld id="{B5CC119B-538C-4CC5-9991-B63743F55060}" type="slidenum">
              <a:rPr lang="en-CA" smtClean="0"/>
              <a:pPr/>
              <a:t>‹#›</a:t>
            </a:fld>
            <a:endParaRPr lang="en-C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3458" name="Rectangle 2"/>
          <p:cNvSpPr>
            <a:spLocks noChangeArrowheads="1"/>
          </p:cNvSpPr>
          <p:nvPr/>
        </p:nvSpPr>
        <p:spPr bwMode="ltGray">
          <a:xfrm>
            <a:off x="417513" y="1098550"/>
            <a:ext cx="438150" cy="474663"/>
          </a:xfrm>
          <a:prstGeom prst="rect">
            <a:avLst/>
          </a:prstGeom>
          <a:solidFill>
            <a:schemeClr val="accent2"/>
          </a:solidFill>
          <a:ln w="9525">
            <a:noFill/>
            <a:miter lim="800000"/>
            <a:headEnd/>
            <a:tailEnd/>
          </a:ln>
          <a:effectLst/>
        </p:spPr>
        <p:txBody>
          <a:bodyPr wrap="none" anchor="ctr"/>
          <a:lstStyle/>
          <a:p>
            <a:pPr algn="ctr">
              <a:defRPr/>
            </a:pPr>
            <a:endParaRPr kumimoji="1" lang="en-US" sz="2400" dirty="0"/>
          </a:p>
        </p:txBody>
      </p:sp>
      <p:sp>
        <p:nvSpPr>
          <p:cNvPr id="403459"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a:defRPr/>
            </a:pPr>
            <a:endParaRPr kumimoji="1" lang="en-US" sz="2400" dirty="0"/>
          </a:p>
        </p:txBody>
      </p:sp>
      <p:sp>
        <p:nvSpPr>
          <p:cNvPr id="403460" name="Rectangle 4"/>
          <p:cNvSpPr>
            <a:spLocks noChangeArrowheads="1"/>
          </p:cNvSpPr>
          <p:nvPr/>
        </p:nvSpPr>
        <p:spPr bwMode="ltGray">
          <a:xfrm>
            <a:off x="541338" y="1520825"/>
            <a:ext cx="422275" cy="474663"/>
          </a:xfrm>
          <a:prstGeom prst="rect">
            <a:avLst/>
          </a:prstGeom>
          <a:solidFill>
            <a:schemeClr val="folHlink"/>
          </a:solidFill>
          <a:ln w="9525">
            <a:noFill/>
            <a:miter lim="800000"/>
            <a:headEnd/>
            <a:tailEnd/>
          </a:ln>
          <a:effectLst/>
        </p:spPr>
        <p:txBody>
          <a:bodyPr wrap="none" anchor="ctr"/>
          <a:lstStyle/>
          <a:p>
            <a:pPr algn="ctr">
              <a:defRPr/>
            </a:pPr>
            <a:endParaRPr kumimoji="1" lang="en-US" sz="2400" dirty="0"/>
          </a:p>
        </p:txBody>
      </p:sp>
      <p:sp>
        <p:nvSpPr>
          <p:cNvPr id="403461"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a:defRPr/>
            </a:pPr>
            <a:endParaRPr kumimoji="1" lang="en-US" sz="2400" dirty="0"/>
          </a:p>
        </p:txBody>
      </p:sp>
      <p:sp>
        <p:nvSpPr>
          <p:cNvPr id="403462"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w="9525">
            <a:noFill/>
            <a:miter lim="800000"/>
            <a:headEnd/>
            <a:tailEnd/>
          </a:ln>
          <a:effectLst/>
        </p:spPr>
        <p:txBody>
          <a:bodyPr wrap="none" anchor="ctr"/>
          <a:lstStyle/>
          <a:p>
            <a:pPr algn="ctr">
              <a:defRPr/>
            </a:pPr>
            <a:endParaRPr kumimoji="1" lang="en-US" sz="2400" dirty="0"/>
          </a:p>
        </p:txBody>
      </p:sp>
      <p:sp>
        <p:nvSpPr>
          <p:cNvPr id="403463" name="Rectangle 7"/>
          <p:cNvSpPr>
            <a:spLocks noChangeArrowheads="1"/>
          </p:cNvSpPr>
          <p:nvPr/>
        </p:nvSpPr>
        <p:spPr bwMode="gray">
          <a:xfrm>
            <a:off x="762000" y="990600"/>
            <a:ext cx="31750" cy="1052513"/>
          </a:xfrm>
          <a:prstGeom prst="rect">
            <a:avLst/>
          </a:prstGeom>
          <a:solidFill>
            <a:schemeClr val="bg2"/>
          </a:solidFill>
          <a:ln w="9525">
            <a:noFill/>
            <a:miter lim="800000"/>
            <a:headEnd/>
            <a:tailEnd/>
          </a:ln>
          <a:effectLst/>
        </p:spPr>
        <p:txBody>
          <a:bodyPr wrap="none" anchor="ctr"/>
          <a:lstStyle/>
          <a:p>
            <a:pPr algn="ctr">
              <a:defRPr/>
            </a:pPr>
            <a:endParaRPr kumimoji="1" lang="en-US" sz="2400" dirty="0"/>
          </a:p>
        </p:txBody>
      </p:sp>
      <p:sp>
        <p:nvSpPr>
          <p:cNvPr id="403464"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en-US" sz="2400" dirty="0"/>
          </a:p>
        </p:txBody>
      </p:sp>
      <p:sp>
        <p:nvSpPr>
          <p:cNvPr id="1033" name="Rectangle 9"/>
          <p:cNvSpPr>
            <a:spLocks noGrp="1" noChangeArrowheads="1"/>
          </p:cNvSpPr>
          <p:nvPr>
            <p:ph type="title"/>
          </p:nvPr>
        </p:nvSpPr>
        <p:spPr bwMode="auto">
          <a:xfrm>
            <a:off x="1150938" y="214313"/>
            <a:ext cx="7793037" cy="1462087"/>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403466" name="Rectangle 10"/>
          <p:cNvSpPr>
            <a:spLocks noGrp="1" noChangeArrowheads="1"/>
          </p:cNvSpPr>
          <p:nvPr>
            <p:ph type="body" idx="1"/>
          </p:nvPr>
        </p:nvSpPr>
        <p:spPr bwMode="auto">
          <a:xfrm>
            <a:off x="1182688" y="2017713"/>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03467"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fld id="{21EC07E7-F760-413A-B58A-1ADFF0B2F8A4}" type="datetimeFigureOut">
              <a:rPr lang="en-CA" smtClean="0"/>
              <a:pPr/>
              <a:t>05/11/2014</a:t>
            </a:fld>
            <a:endParaRPr lang="en-CA" dirty="0"/>
          </a:p>
        </p:txBody>
      </p:sp>
      <p:sp>
        <p:nvSpPr>
          <p:cNvPr id="403468"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endParaRPr lang="en-CA" dirty="0"/>
          </a:p>
        </p:txBody>
      </p:sp>
      <p:sp>
        <p:nvSpPr>
          <p:cNvPr id="403469"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fld id="{B5CC119B-538C-4CC5-9991-B63743F55060}" type="slidenum">
              <a:rPr lang="en-CA" smtClean="0"/>
              <a:pPr/>
              <a:t>‹#›</a:t>
            </a:fld>
            <a:endParaRPr lang="en-CA"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03466">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03466">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03466">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03466">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0346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3466" grpId="0" build="p">
        <p:tmplLst>
          <p:tmpl lvl="1">
            <p:tnLst>
              <p:par>
                <p:cTn presetID="1" presetClass="entr" presetSubtype="0" fill="hold" nodeType="clickEffect">
                  <p:stCondLst>
                    <p:cond delay="0"/>
                  </p:stCondLst>
                  <p:childTnLst>
                    <p:set>
                      <p:cBhvr>
                        <p:cTn dur="1" fill="hold">
                          <p:stCondLst>
                            <p:cond delay="0"/>
                          </p:stCondLst>
                        </p:cTn>
                        <p:tgtEl>
                          <p:spTgt spid="403466"/>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403466"/>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403466"/>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403466"/>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403466"/>
                        </p:tgtEl>
                        <p:attrNameLst>
                          <p:attrName>style.visibility</p:attrName>
                        </p:attrNameLst>
                      </p:cBhvr>
                      <p:to>
                        <p:strVal val="visible"/>
                      </p:to>
                    </p:set>
                  </p:childTnLst>
                </p:cTn>
              </p:par>
            </p:tnLst>
          </p:tmpl>
        </p:tmplLst>
      </p:bldP>
    </p:bldLst>
  </p:timing>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ahoma" charset="0"/>
          <a:cs typeface="Arial" charset="0"/>
        </a:defRPr>
      </a:lvl2pPr>
      <a:lvl3pPr algn="l" rtl="0" eaLnBrk="1" fontAlgn="base" hangingPunct="1">
        <a:spcBef>
          <a:spcPct val="0"/>
        </a:spcBef>
        <a:spcAft>
          <a:spcPct val="0"/>
        </a:spcAft>
        <a:defRPr sz="4400">
          <a:solidFill>
            <a:schemeClr val="tx2"/>
          </a:solidFill>
          <a:latin typeface="Tahoma" charset="0"/>
          <a:cs typeface="Arial" charset="0"/>
        </a:defRPr>
      </a:lvl3pPr>
      <a:lvl4pPr algn="l" rtl="0" eaLnBrk="1" fontAlgn="base" hangingPunct="1">
        <a:spcBef>
          <a:spcPct val="0"/>
        </a:spcBef>
        <a:spcAft>
          <a:spcPct val="0"/>
        </a:spcAft>
        <a:defRPr sz="4400">
          <a:solidFill>
            <a:schemeClr val="tx2"/>
          </a:solidFill>
          <a:latin typeface="Tahoma" charset="0"/>
          <a:cs typeface="Arial" charset="0"/>
        </a:defRPr>
      </a:lvl4pPr>
      <a:lvl5pPr algn="l" rtl="0" eaLnBrk="1" fontAlgn="base" hangingPunct="1">
        <a:spcBef>
          <a:spcPct val="0"/>
        </a:spcBef>
        <a:spcAft>
          <a:spcPct val="0"/>
        </a:spcAft>
        <a:defRPr sz="4400">
          <a:solidFill>
            <a:schemeClr val="tx2"/>
          </a:solidFill>
          <a:latin typeface="Tahoma" charset="0"/>
          <a:cs typeface="Arial" charset="0"/>
        </a:defRPr>
      </a:lvl5pPr>
      <a:lvl6pPr marL="457200" algn="l" rtl="0" eaLnBrk="1" fontAlgn="base" hangingPunct="1">
        <a:spcBef>
          <a:spcPct val="0"/>
        </a:spcBef>
        <a:spcAft>
          <a:spcPct val="0"/>
        </a:spcAft>
        <a:defRPr sz="4400">
          <a:solidFill>
            <a:schemeClr val="tx2"/>
          </a:solidFill>
          <a:latin typeface="Tahoma" charset="0"/>
          <a:cs typeface="Arial" charset="0"/>
        </a:defRPr>
      </a:lvl6pPr>
      <a:lvl7pPr marL="914400" algn="l" rtl="0" eaLnBrk="1" fontAlgn="base" hangingPunct="1">
        <a:spcBef>
          <a:spcPct val="0"/>
        </a:spcBef>
        <a:spcAft>
          <a:spcPct val="0"/>
        </a:spcAft>
        <a:defRPr sz="4400">
          <a:solidFill>
            <a:schemeClr val="tx2"/>
          </a:solidFill>
          <a:latin typeface="Tahoma" charset="0"/>
          <a:cs typeface="Arial" charset="0"/>
        </a:defRPr>
      </a:lvl7pPr>
      <a:lvl8pPr marL="1371600" algn="l" rtl="0" eaLnBrk="1" fontAlgn="base" hangingPunct="1">
        <a:spcBef>
          <a:spcPct val="0"/>
        </a:spcBef>
        <a:spcAft>
          <a:spcPct val="0"/>
        </a:spcAft>
        <a:defRPr sz="4400">
          <a:solidFill>
            <a:schemeClr val="tx2"/>
          </a:solidFill>
          <a:latin typeface="Tahoma" charset="0"/>
          <a:cs typeface="Arial" charset="0"/>
        </a:defRPr>
      </a:lvl8pPr>
      <a:lvl9pPr marL="1828800" algn="l" rtl="0" eaLnBrk="1" fontAlgn="base" hangingPunct="1">
        <a:spcBef>
          <a:spcPct val="0"/>
        </a:spcBef>
        <a:spcAft>
          <a:spcPct val="0"/>
        </a:spcAft>
        <a:defRPr sz="4400">
          <a:solidFill>
            <a:schemeClr val="tx2"/>
          </a:solidFill>
          <a:latin typeface="Tahoma" charset="0"/>
          <a:cs typeface="Arial" charset="0"/>
        </a:defRPr>
      </a:lvl9pPr>
    </p:titleStyle>
    <p:bodyStyle>
      <a:lvl1pPr marL="342900" indent="-342900" algn="l" rtl="0" eaLnBrk="1" fontAlgn="base" hangingPunct="1">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hlink"/>
        </a:buClr>
        <a:buSzPct val="55000"/>
        <a:buFont typeface="Wingdings" pitchFamily="2" charset="2"/>
        <a:buChar char="n"/>
        <a:defRPr sz="2800">
          <a:solidFill>
            <a:schemeClr val="tx1"/>
          </a:solidFill>
          <a:latin typeface="+mn-lt"/>
          <a:cs typeface="+mn-cs"/>
        </a:defRPr>
      </a:lvl2pPr>
      <a:lvl3pPr marL="1143000" indent="-228600" algn="l" rtl="0" eaLnBrk="1" fontAlgn="base" hangingPunct="1">
        <a:spcBef>
          <a:spcPct val="20000"/>
        </a:spcBef>
        <a:spcAft>
          <a:spcPct val="0"/>
        </a:spcAft>
        <a:buClr>
          <a:schemeClr val="folHlink"/>
        </a:buClr>
        <a:buSzPct val="50000"/>
        <a:buFont typeface="Wingdings" pitchFamily="2" charset="2"/>
        <a:buChar char="n"/>
        <a:defRPr sz="2400">
          <a:solidFill>
            <a:schemeClr val="tx1"/>
          </a:solidFill>
          <a:latin typeface="+mn-lt"/>
          <a:cs typeface="+mn-cs"/>
        </a:defRPr>
      </a:lvl3pPr>
      <a:lvl4pPr marL="1600200" indent="-228600" algn="l" rtl="0" eaLnBrk="1" fontAlgn="base" hangingPunct="1">
        <a:spcBef>
          <a:spcPct val="20000"/>
        </a:spcBef>
        <a:spcAft>
          <a:spcPct val="0"/>
        </a:spcAft>
        <a:buClr>
          <a:schemeClr val="accent2"/>
        </a:buClr>
        <a:buSzPct val="55000"/>
        <a:buFont typeface="Wingdings" pitchFamily="2" charset="2"/>
        <a:buChar char="n"/>
        <a:defRPr sz="2000">
          <a:solidFill>
            <a:schemeClr val="tx1"/>
          </a:solidFill>
          <a:latin typeface="+mn-lt"/>
          <a:cs typeface="+mn-cs"/>
        </a:defRPr>
      </a:lvl4pPr>
      <a:lvl5pPr marL="20574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5pPr>
      <a:lvl6pPr marL="25146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6pPr>
      <a:lvl7pPr marL="29718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7pPr>
      <a:lvl8pPr marL="34290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8pPr>
      <a:lvl9pPr marL="3886200" indent="-228600" algn="l" rtl="0" eaLnBrk="1" fontAlgn="base" hangingPunct="1">
        <a:spcBef>
          <a:spcPct val="20000"/>
        </a:spcBef>
        <a:spcAft>
          <a:spcPct val="0"/>
        </a:spcAft>
        <a:buClr>
          <a:schemeClr val="accent1"/>
        </a:buClr>
        <a:buSzPct val="50000"/>
        <a:buFont typeface="Wingdings" pitchFamily="2" charset="2"/>
        <a:buChar char="n"/>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4"/>
          <p:cNvSpPr>
            <a:spLocks noGrp="1" noChangeArrowheads="1"/>
          </p:cNvSpPr>
          <p:nvPr>
            <p:ph type="ctrTitle"/>
          </p:nvPr>
        </p:nvSpPr>
        <p:spPr/>
        <p:txBody>
          <a:bodyPr/>
          <a:lstStyle/>
          <a:p>
            <a:r>
              <a:rPr lang="en-CA" dirty="0" smtClean="0"/>
              <a:t>WHY ARE YOU TELLING ME ALL THIS?</a:t>
            </a:r>
          </a:p>
        </p:txBody>
      </p:sp>
      <p:sp>
        <p:nvSpPr>
          <p:cNvPr id="4101" name="Rectangle 5"/>
          <p:cNvSpPr>
            <a:spLocks noGrp="1" noChangeArrowheads="1"/>
          </p:cNvSpPr>
          <p:nvPr>
            <p:ph type="subTitle" idx="1"/>
          </p:nvPr>
        </p:nvSpPr>
        <p:spPr/>
        <p:txBody>
          <a:bodyPr/>
          <a:lstStyle/>
          <a:p>
            <a:r>
              <a:rPr lang="en-CA" dirty="0" smtClean="0"/>
              <a:t>The problem with communication is the illusion that it has been accomplished.</a:t>
            </a:r>
          </a:p>
          <a:p>
            <a:pPr lvl="4"/>
            <a:r>
              <a:rPr lang="en-CA" dirty="0" smtClean="0"/>
              <a:t>George Bernard Shaw</a:t>
            </a:r>
          </a:p>
          <a:p>
            <a:pPr lvl="1"/>
            <a:r>
              <a:rPr lang="en-CA" dirty="0" smtClean="0"/>
              <a:t>SOAR Conference on Access to Justice</a:t>
            </a:r>
          </a:p>
          <a:p>
            <a:pPr lvl="2"/>
            <a:r>
              <a:rPr lang="en-CA" dirty="0" smtClean="0"/>
              <a:t>November 2014</a:t>
            </a:r>
          </a:p>
        </p:txBody>
      </p:sp>
    </p:spTree>
    <p:extLst>
      <p:ext uri="{BB962C8B-B14F-4D97-AF65-F5344CB8AC3E}">
        <p14:creationId xmlns:p14="http://schemas.microsoft.com/office/powerpoint/2010/main" val="4071991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3" name="Title 1"/>
          <p:cNvSpPr>
            <a:spLocks noGrp="1"/>
          </p:cNvSpPr>
          <p:nvPr>
            <p:ph type="title" idx="4294967295"/>
          </p:nvPr>
        </p:nvSpPr>
        <p:spPr/>
        <p:txBody>
          <a:bodyPr/>
          <a:lstStyle/>
          <a:p>
            <a:r>
              <a:rPr lang="en-CA" dirty="0" smtClean="0">
                <a:latin typeface="Tahoma" charset="0"/>
                <a:ea typeface="MS PGothic" charset="0"/>
                <a:cs typeface="Arial" charset="0"/>
              </a:rPr>
              <a:t> The persuasive power of context and point first</a:t>
            </a:r>
            <a:endParaRPr lang="en-CA" dirty="0">
              <a:latin typeface="Tahoma" charset="0"/>
              <a:ea typeface="MS PGothic" charset="0"/>
              <a:cs typeface="Arial" charset="0"/>
            </a:endParaRPr>
          </a:p>
        </p:txBody>
      </p:sp>
      <p:sp>
        <p:nvSpPr>
          <p:cNvPr id="18435" name="Text Placeholder 2"/>
          <p:cNvSpPr>
            <a:spLocks noGrp="1"/>
          </p:cNvSpPr>
          <p:nvPr>
            <p:ph type="body" idx="4294967295"/>
          </p:nvPr>
        </p:nvSpPr>
        <p:spPr/>
        <p:txBody>
          <a:bodyPr/>
          <a:lstStyle/>
          <a:p>
            <a:r>
              <a:rPr lang="en-CA" dirty="0" smtClean="0">
                <a:latin typeface="Tahoma" charset="0"/>
                <a:ea typeface="MS PGothic" charset="0"/>
                <a:cs typeface="Arial" charset="0"/>
              </a:rPr>
              <a:t>Decision writing typically contains a lot of details</a:t>
            </a:r>
          </a:p>
          <a:p>
            <a:r>
              <a:rPr lang="en-CA" dirty="0" smtClean="0">
                <a:latin typeface="Tahoma" charset="0"/>
                <a:ea typeface="MS PGothic" charset="0"/>
                <a:cs typeface="Arial" charset="0"/>
              </a:rPr>
              <a:t>Readers will grasp the significance of these details only if they have a context for them</a:t>
            </a:r>
          </a:p>
          <a:p>
            <a:r>
              <a:rPr lang="en-CA" dirty="0" smtClean="0">
                <a:latin typeface="Tahoma" charset="0"/>
                <a:ea typeface="MS PGothic" charset="0"/>
                <a:cs typeface="Arial" charset="0"/>
              </a:rPr>
              <a:t>Principle: give the context before the details </a:t>
            </a:r>
          </a:p>
          <a:p>
            <a:r>
              <a:rPr lang="en-CA" dirty="0" smtClean="0">
                <a:latin typeface="Tahoma" charset="0"/>
                <a:ea typeface="MS PGothic" charset="0"/>
                <a:cs typeface="Arial" charset="0"/>
              </a:rPr>
              <a:t>Secondary principle: write point first</a:t>
            </a:r>
            <a:endParaRPr lang="en-CA" dirty="0">
              <a:latin typeface="Tahoma" charset="0"/>
              <a:ea typeface="MS PGothic" charset="0"/>
              <a:cs typeface="Arial" charset="0"/>
            </a:endParaRPr>
          </a:p>
        </p:txBody>
      </p:sp>
    </p:spTree>
    <p:extLst>
      <p:ext uri="{BB962C8B-B14F-4D97-AF65-F5344CB8AC3E}">
        <p14:creationId xmlns:p14="http://schemas.microsoft.com/office/powerpoint/2010/main" val="26036379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43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43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43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43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dirty="0" smtClean="0">
                <a:latin typeface="Arial" pitchFamily="34" charset="0"/>
                <a:cs typeface="Arial" pitchFamily="34" charset="0"/>
              </a:rPr>
              <a:t>Writing clearly about complexity</a:t>
            </a:r>
            <a:endParaRPr lang="en-CA" dirty="0" smtClean="0">
              <a:latin typeface="Arial" pitchFamily="34" charset="0"/>
              <a:cs typeface="Arial" pitchFamily="34" charset="0"/>
            </a:endParaRPr>
          </a:p>
        </p:txBody>
      </p:sp>
      <p:sp>
        <p:nvSpPr>
          <p:cNvPr id="35842" name="Rectangle 3"/>
          <p:cNvSpPr>
            <a:spLocks noGrp="1" noChangeArrowheads="1"/>
          </p:cNvSpPr>
          <p:nvPr>
            <p:ph type="body" idx="1"/>
          </p:nvPr>
        </p:nvSpPr>
        <p:spPr/>
        <p:txBody>
          <a:bodyPr/>
          <a:lstStyle/>
          <a:p>
            <a:pPr eaLnBrk="1" hangingPunct="1"/>
            <a:r>
              <a:rPr lang="en-US" dirty="0" smtClean="0">
                <a:cs typeface="Arial" pitchFamily="34" charset="0"/>
              </a:rPr>
              <a:t>Substantive clarity</a:t>
            </a:r>
          </a:p>
          <a:p>
            <a:pPr lvl="1" eaLnBrk="1" hangingPunct="1"/>
            <a:r>
              <a:rPr lang="en-US" dirty="0" smtClean="0"/>
              <a:t>Clarity in your head</a:t>
            </a:r>
          </a:p>
          <a:p>
            <a:pPr eaLnBrk="1" hangingPunct="1"/>
            <a:r>
              <a:rPr lang="en-US" dirty="0" smtClean="0">
                <a:cs typeface="Arial" pitchFamily="34" charset="0"/>
              </a:rPr>
              <a:t>Cognitive clarity</a:t>
            </a:r>
          </a:p>
          <a:p>
            <a:pPr lvl="1" eaLnBrk="1" hangingPunct="1"/>
            <a:r>
              <a:rPr lang="en-US" dirty="0" smtClean="0"/>
              <a:t>Clarity in your readers’ heads</a:t>
            </a:r>
          </a:p>
          <a:p>
            <a:pPr rtl="0" eaLnBrk="1" fontAlgn="base" hangingPunct="1"/>
            <a:r>
              <a:rPr lang="en-CA" sz="3200" dirty="0" smtClean="0">
                <a:solidFill>
                  <a:schemeClr val="tx1"/>
                </a:solidFill>
                <a:effectLst/>
                <a:latin typeface="+mn-lt"/>
                <a:ea typeface="+mn-ea"/>
                <a:cs typeface="+mn-cs"/>
              </a:rPr>
              <a:t>Cognitive clarity </a:t>
            </a:r>
            <a:endParaRPr lang="en-CA" sz="3200" dirty="0" smtClean="0">
              <a:effectLst/>
            </a:endParaRPr>
          </a:p>
          <a:p>
            <a:pPr lvl="1" rtl="0" eaLnBrk="1" fontAlgn="base" hangingPunct="1"/>
            <a:r>
              <a:rPr lang="en-CA" sz="2800" dirty="0" smtClean="0">
                <a:solidFill>
                  <a:schemeClr val="tx1"/>
                </a:solidFill>
                <a:effectLst/>
                <a:latin typeface="+mn-lt"/>
                <a:ea typeface="+mn-ea"/>
                <a:cs typeface="+mn-cs"/>
              </a:rPr>
              <a:t>Always context first</a:t>
            </a:r>
            <a:endParaRPr lang="en-CA" dirty="0" smtClean="0">
              <a:effectLst/>
            </a:endParaRPr>
          </a:p>
          <a:p>
            <a:pPr lvl="1" rtl="0" eaLnBrk="1" fontAlgn="base" hangingPunct="1"/>
            <a:r>
              <a:rPr lang="en-CA" sz="2800" dirty="0" smtClean="0">
                <a:solidFill>
                  <a:schemeClr val="tx1"/>
                </a:solidFill>
                <a:effectLst/>
                <a:latin typeface="+mn-lt"/>
                <a:ea typeface="+mn-ea"/>
                <a:cs typeface="+mn-cs"/>
              </a:rPr>
              <a:t>Usually, but not always, point first</a:t>
            </a:r>
          </a:p>
        </p:txBody>
      </p:sp>
    </p:spTree>
    <p:extLst>
      <p:ext uri="{BB962C8B-B14F-4D97-AF65-F5344CB8AC3E}">
        <p14:creationId xmlns:p14="http://schemas.microsoft.com/office/powerpoint/2010/main" val="180931980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p:nvPr>
        </p:nvSpPr>
        <p:spPr/>
        <p:txBody>
          <a:bodyPr/>
          <a:lstStyle/>
          <a:p>
            <a:pPr eaLnBrk="1" hangingPunct="1"/>
            <a:r>
              <a:rPr lang="en-US" dirty="0" smtClean="0">
                <a:cs typeface="Arial" pitchFamily="34" charset="0"/>
              </a:rPr>
              <a:t>The goal of cognitive clarity: create smart readers</a:t>
            </a:r>
            <a:endParaRPr lang="en-CA" dirty="0" smtClean="0"/>
          </a:p>
        </p:txBody>
      </p:sp>
      <p:sp>
        <p:nvSpPr>
          <p:cNvPr id="36866" name="Content Placeholder 2"/>
          <p:cNvSpPr>
            <a:spLocks noGrp="1"/>
          </p:cNvSpPr>
          <p:nvPr>
            <p:ph idx="1"/>
          </p:nvPr>
        </p:nvSpPr>
        <p:spPr/>
        <p:txBody>
          <a:bodyPr/>
          <a:lstStyle/>
          <a:p>
            <a:pPr eaLnBrk="1" hangingPunct="1"/>
            <a:r>
              <a:rPr lang="en-US" dirty="0" smtClean="0">
                <a:cs typeface="Arial" pitchFamily="34" charset="0"/>
              </a:rPr>
              <a:t> Make readers smart enough to grasp what they are about to read before they read it.</a:t>
            </a:r>
          </a:p>
        </p:txBody>
      </p:sp>
    </p:spTree>
    <p:extLst>
      <p:ext uri="{BB962C8B-B14F-4D97-AF65-F5344CB8AC3E}">
        <p14:creationId xmlns:p14="http://schemas.microsoft.com/office/powerpoint/2010/main" val="418018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Content Placeholder 1"/>
          <p:cNvSpPr>
            <a:spLocks noGrp="1"/>
          </p:cNvSpPr>
          <p:nvPr>
            <p:ph idx="1"/>
          </p:nvPr>
        </p:nvSpPr>
        <p:spPr/>
        <p:txBody>
          <a:bodyPr/>
          <a:lstStyle/>
          <a:p>
            <a:pPr eaLnBrk="1" hangingPunct="1"/>
            <a:r>
              <a:rPr lang="en-CA" dirty="0" smtClean="0"/>
              <a:t>Context: what should I look for and think about?</a:t>
            </a:r>
          </a:p>
          <a:p>
            <a:pPr eaLnBrk="1" hangingPunct="1"/>
            <a:r>
              <a:rPr lang="en-CA" dirty="0" smtClean="0"/>
              <a:t>A point: where are you heading?</a:t>
            </a:r>
          </a:p>
          <a:p>
            <a:pPr eaLnBrk="1" hangingPunct="1"/>
            <a:r>
              <a:rPr lang="en-CA" dirty="0" smtClean="0"/>
              <a:t>[A logical structure: have you presented the information so that its form meshes with its substance?]</a:t>
            </a:r>
          </a:p>
          <a:p>
            <a:pPr eaLnBrk="1" hangingPunct="1"/>
            <a:r>
              <a:rPr lang="en-CA" dirty="0" smtClean="0"/>
              <a:t>READERS WANT ALL THIS THROUGHOUT YOUR WRITING, NOT JUST AT THE BEGINNING </a:t>
            </a:r>
          </a:p>
        </p:txBody>
      </p:sp>
      <p:sp>
        <p:nvSpPr>
          <p:cNvPr id="37890" name="Title 2"/>
          <p:cNvSpPr>
            <a:spLocks noGrp="1"/>
          </p:cNvSpPr>
          <p:nvPr>
            <p:ph type="title"/>
          </p:nvPr>
        </p:nvSpPr>
        <p:spPr/>
        <p:txBody>
          <a:bodyPr/>
          <a:lstStyle/>
          <a:p>
            <a:pPr eaLnBrk="1" hangingPunct="1"/>
            <a:r>
              <a:rPr lang="en-CA" dirty="0" smtClean="0"/>
              <a:t>How do you make readers smart enough?</a:t>
            </a:r>
          </a:p>
        </p:txBody>
      </p:sp>
    </p:spTree>
    <p:extLst>
      <p:ext uri="{BB962C8B-B14F-4D97-AF65-F5344CB8AC3E}">
        <p14:creationId xmlns:p14="http://schemas.microsoft.com/office/powerpoint/2010/main" val="31881114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a:xfrm>
            <a:off x="1143000" y="609600"/>
            <a:ext cx="7620000" cy="1143000"/>
          </a:xfrm>
        </p:spPr>
        <p:txBody>
          <a:bodyPr/>
          <a:lstStyle/>
          <a:p>
            <a:pPr eaLnBrk="1" hangingPunct="1"/>
            <a:r>
              <a:rPr lang="en-CA" dirty="0">
                <a:latin typeface="Tahoma" charset="0"/>
                <a:ea typeface="MS PGothic" charset="0"/>
              </a:rPr>
              <a:t>Cognitive science</a:t>
            </a:r>
          </a:p>
        </p:txBody>
      </p:sp>
      <p:sp>
        <p:nvSpPr>
          <p:cNvPr id="20483" name="Text Placeholder 2"/>
          <p:cNvSpPr>
            <a:spLocks noGrp="1"/>
          </p:cNvSpPr>
          <p:nvPr>
            <p:ph type="body" idx="4294967295"/>
          </p:nvPr>
        </p:nvSpPr>
        <p:spPr>
          <a:xfrm>
            <a:off x="381000" y="1981200"/>
            <a:ext cx="7696200" cy="4114800"/>
          </a:xfrm>
        </p:spPr>
        <p:txBody>
          <a:bodyPr/>
          <a:lstStyle/>
          <a:p>
            <a:pPr eaLnBrk="1" hangingPunct="1"/>
            <a:r>
              <a:rPr lang="en-CA" dirty="0">
                <a:latin typeface="Tahoma" charset="0"/>
                <a:ea typeface="MS PGothic" charset="0"/>
              </a:rPr>
              <a:t>Readers absorb and retain detailed information better when they first know why it matters and how it is relevant</a:t>
            </a:r>
          </a:p>
          <a:p>
            <a:pPr lvl="1" eaLnBrk="1" hangingPunct="1"/>
            <a:r>
              <a:rPr lang="en-CA" dirty="0">
                <a:latin typeface="Tahoma" charset="0"/>
                <a:ea typeface="ＭＳ Ｐゴシック" charset="0"/>
              </a:rPr>
              <a:t>When they have a context (or container) for it</a:t>
            </a:r>
          </a:p>
          <a:p>
            <a:pPr lvl="1" eaLnBrk="1" hangingPunct="1"/>
            <a:r>
              <a:rPr lang="en-CA" dirty="0">
                <a:latin typeface="Tahoma" charset="0"/>
                <a:ea typeface="ＭＳ Ｐゴシック" charset="0"/>
              </a:rPr>
              <a:t>When they know the point of the detail</a:t>
            </a:r>
          </a:p>
          <a:p>
            <a:pPr eaLnBrk="1" hangingPunct="1"/>
            <a:r>
              <a:rPr lang="en-CA" dirty="0">
                <a:latin typeface="Tahoma" charset="0"/>
                <a:ea typeface="MS PGothic" charset="0"/>
              </a:rPr>
              <a:t>They read more efficiently</a:t>
            </a:r>
          </a:p>
          <a:p>
            <a:pPr lvl="1" eaLnBrk="1" hangingPunct="1"/>
            <a:r>
              <a:rPr lang="en-CA" dirty="0">
                <a:latin typeface="Tahoma" charset="0"/>
                <a:ea typeface="ＭＳ Ｐゴシック" charset="0"/>
                <a:cs typeface="ＭＳ Ｐゴシック" charset="0"/>
              </a:rPr>
              <a:t>They read faster</a:t>
            </a:r>
          </a:p>
          <a:p>
            <a:pPr lvl="1" eaLnBrk="1" hangingPunct="1"/>
            <a:r>
              <a:rPr lang="en-CA" dirty="0">
                <a:latin typeface="Tahoma" charset="0"/>
                <a:ea typeface="ＭＳ Ｐゴシック" charset="0"/>
                <a:cs typeface="ＭＳ Ｐゴシック" charset="0"/>
              </a:rPr>
              <a:t>They retain and understand </a:t>
            </a:r>
            <a:r>
              <a:rPr lang="en-CA" dirty="0" smtClean="0">
                <a:latin typeface="Tahoma" charset="0"/>
                <a:ea typeface="ＭＳ Ｐゴシック" charset="0"/>
                <a:cs typeface="ＭＳ Ｐゴシック" charset="0"/>
              </a:rPr>
              <a:t>more</a:t>
            </a:r>
          </a:p>
        </p:txBody>
      </p:sp>
    </p:spTree>
    <p:extLst>
      <p:ext uri="{BB962C8B-B14F-4D97-AF65-F5344CB8AC3E}">
        <p14:creationId xmlns:p14="http://schemas.microsoft.com/office/powerpoint/2010/main" val="22390996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483">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48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48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048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3"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9458" name="Text Placeholder 1"/>
          <p:cNvSpPr>
            <a:spLocks noGrp="1"/>
          </p:cNvSpPr>
          <p:nvPr>
            <p:ph type="body" idx="4294967295"/>
          </p:nvPr>
        </p:nvSpPr>
        <p:spPr/>
        <p:txBody>
          <a:bodyPr/>
          <a:lstStyle/>
          <a:p>
            <a:r>
              <a:rPr lang="en-US" sz="2800" dirty="0" smtClean="0">
                <a:cs typeface="Arial" pitchFamily="34" charset="0"/>
              </a:rPr>
              <a:t>To determine whether an applicant</a:t>
            </a:r>
            <a:r>
              <a:rPr lang="en-US" altLang="en-US" sz="2800" dirty="0" smtClean="0">
                <a:cs typeface="Arial" pitchFamily="34" charset="0"/>
              </a:rPr>
              <a:t>’</a:t>
            </a:r>
            <a:r>
              <a:rPr lang="en-US" sz="2800" dirty="0" smtClean="0">
                <a:cs typeface="Arial" pitchFamily="34" charset="0"/>
              </a:rPr>
              <a:t>s right to be tried within a reasonable time has been infringed,</a:t>
            </a:r>
            <a:r>
              <a:rPr lang="en-US" sz="2800" baseline="0" dirty="0" smtClean="0">
                <a:cs typeface="Arial" pitchFamily="34" charset="0"/>
              </a:rPr>
              <a:t> I </a:t>
            </a:r>
            <a:r>
              <a:rPr lang="en-US" sz="2800" dirty="0" smtClean="0">
                <a:cs typeface="Arial" pitchFamily="34" charset="0"/>
              </a:rPr>
              <a:t>must take account of four factors: length of the delay, any waiver of the time period, reasons for the delay and prejudice to the accused….[CONTEXT]</a:t>
            </a:r>
          </a:p>
        </p:txBody>
      </p:sp>
      <p:sp>
        <p:nvSpPr>
          <p:cNvPr id="43010" name="Title 2"/>
          <p:cNvSpPr>
            <a:spLocks noGrp="1"/>
          </p:cNvSpPr>
          <p:nvPr>
            <p:ph type="title" idx="4294967295"/>
          </p:nvPr>
        </p:nvSpPr>
        <p:spPr/>
        <p:txBody>
          <a:bodyPr/>
          <a:lstStyle/>
          <a:p>
            <a:r>
              <a:rPr lang="en-CA" dirty="0" smtClean="0">
                <a:cs typeface="Arial" pitchFamily="34" charset="0"/>
              </a:rPr>
              <a:t>Example: s. 11(b) of the </a:t>
            </a:r>
            <a:r>
              <a:rPr lang="en-CA" i="1" dirty="0" smtClean="0">
                <a:cs typeface="Arial" pitchFamily="34" charset="0"/>
              </a:rPr>
              <a:t>Charter (Crown)</a:t>
            </a:r>
          </a:p>
        </p:txBody>
      </p:sp>
    </p:spTree>
    <p:extLst>
      <p:ext uri="{BB962C8B-B14F-4D97-AF65-F5344CB8AC3E}">
        <p14:creationId xmlns:p14="http://schemas.microsoft.com/office/powerpoint/2010/main" val="181943082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Text Placeholder 1"/>
          <p:cNvSpPr>
            <a:spLocks noGrp="1"/>
          </p:cNvSpPr>
          <p:nvPr>
            <p:ph type="body" idx="4294967295"/>
          </p:nvPr>
        </p:nvSpPr>
        <p:spPr>
          <a:xfrm>
            <a:off x="1143000" y="2209800"/>
            <a:ext cx="7772400" cy="4114800"/>
          </a:xfrm>
        </p:spPr>
        <p:txBody>
          <a:bodyPr/>
          <a:lstStyle/>
          <a:p>
            <a:r>
              <a:rPr lang="en-US" sz="2000" dirty="0" smtClean="0">
                <a:cs typeface="Arial" pitchFamily="34" charset="0"/>
              </a:rPr>
              <a:t>On the fourth factor, prejudice, I find that the accused suffered minimal prejudice from the delay. [POINT] </a:t>
            </a:r>
          </a:p>
          <a:p>
            <a:pPr lvl="1"/>
            <a:r>
              <a:rPr lang="en-US" sz="2000" dirty="0" smtClean="0"/>
              <a:t>The accused did not lead any evidence of actual prejudice.</a:t>
            </a:r>
          </a:p>
          <a:p>
            <a:pPr lvl="1"/>
            <a:r>
              <a:rPr lang="en-US" sz="2000" dirty="0" smtClean="0"/>
              <a:t>The accused</a:t>
            </a:r>
            <a:r>
              <a:rPr lang="en-US" altLang="en-US" sz="2000" dirty="0" smtClean="0"/>
              <a:t>’</a:t>
            </a:r>
            <a:r>
              <a:rPr lang="en-US" sz="2000" dirty="0" smtClean="0"/>
              <a:t>s liberty interests were marginally prejudiced. He was released on bail two days after being charged. His bail terms were not onerous, except for a curfew of 8:00 pm to 6:30 am. He never sought to vary or do away with this curfew.</a:t>
            </a:r>
          </a:p>
          <a:p>
            <a:pPr lvl="1"/>
            <a:r>
              <a:rPr lang="en-US" sz="2000" dirty="0" smtClean="0"/>
              <a:t>The accused</a:t>
            </a:r>
            <a:r>
              <a:rPr lang="en-US" altLang="en-US" sz="2000" dirty="0" smtClean="0"/>
              <a:t>’</a:t>
            </a:r>
            <a:r>
              <a:rPr lang="en-US" sz="2000" dirty="0" smtClean="0"/>
              <a:t>s actions suggest that he did not want a speedy trial. Three times proceedings had to be adjourned because the accused did not appear in court…[DETAILS]</a:t>
            </a:r>
          </a:p>
          <a:p>
            <a:r>
              <a:rPr lang="en-US" sz="2000" dirty="0" smtClean="0">
                <a:cs typeface="Arial" pitchFamily="34" charset="0"/>
              </a:rPr>
              <a:t>I therefore conclude that the accused</a:t>
            </a:r>
            <a:r>
              <a:rPr lang="en-US" altLang="en-US" sz="2000" dirty="0" smtClean="0">
                <a:cs typeface="Arial" pitchFamily="34" charset="0"/>
              </a:rPr>
              <a:t>’</a:t>
            </a:r>
            <a:r>
              <a:rPr lang="en-US" sz="2000" dirty="0" smtClean="0">
                <a:cs typeface="Arial" pitchFamily="34" charset="0"/>
              </a:rPr>
              <a:t>s motion under s.11(b) should be dismissed. [OVERALL POINT]</a:t>
            </a:r>
          </a:p>
        </p:txBody>
      </p:sp>
      <p:sp>
        <p:nvSpPr>
          <p:cNvPr id="44034" name="Title 2"/>
          <p:cNvSpPr>
            <a:spLocks noGrp="1"/>
          </p:cNvSpPr>
          <p:nvPr>
            <p:ph type="title" idx="4294967295"/>
          </p:nvPr>
        </p:nvSpPr>
        <p:spPr/>
        <p:txBody>
          <a:bodyPr/>
          <a:lstStyle/>
          <a:p>
            <a:endParaRPr lang="en-US" sz="2000" dirty="0" smtClean="0">
              <a:cs typeface="Arial" pitchFamily="34" charset="0"/>
            </a:endParaRPr>
          </a:p>
        </p:txBody>
      </p:sp>
    </p:spTree>
    <p:extLst>
      <p:ext uri="{BB962C8B-B14F-4D97-AF65-F5344CB8AC3E}">
        <p14:creationId xmlns:p14="http://schemas.microsoft.com/office/powerpoint/2010/main" val="2467279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048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482">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0482">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0482">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48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61" name="Rectangle 2"/>
          <p:cNvSpPr>
            <a:spLocks noGrp="1" noChangeArrowheads="1"/>
          </p:cNvSpPr>
          <p:nvPr>
            <p:ph type="title" idx="4294967295"/>
          </p:nvPr>
        </p:nvSpPr>
        <p:spPr>
          <a:xfrm>
            <a:off x="1043608" y="548680"/>
            <a:ext cx="8229600" cy="1143000"/>
          </a:xfrm>
        </p:spPr>
        <p:txBody>
          <a:bodyPr lIns="92075" tIns="46038" rIns="92075" bIns="46038" anchor="ctr"/>
          <a:lstStyle/>
          <a:p>
            <a:pPr>
              <a:buFont typeface="Wingdings" charset="0"/>
              <a:buNone/>
            </a:pPr>
            <a:r>
              <a:rPr lang="en-US" sz="3600" dirty="0">
                <a:latin typeface="Tahoma" charset="0"/>
                <a:ea typeface="MS PGothic" charset="0"/>
                <a:cs typeface="Tahoma" charset="0"/>
              </a:rPr>
              <a:t>Context before details and point first</a:t>
            </a:r>
          </a:p>
        </p:txBody>
      </p:sp>
      <p:sp>
        <p:nvSpPr>
          <p:cNvPr id="144387" name="Rectangle 3"/>
          <p:cNvSpPr>
            <a:spLocks noGrp="1" noChangeArrowheads="1"/>
          </p:cNvSpPr>
          <p:nvPr>
            <p:ph type="body" idx="4294967295"/>
          </p:nvPr>
        </p:nvSpPr>
        <p:spPr>
          <a:xfrm>
            <a:off x="381000" y="2209800"/>
            <a:ext cx="8178800" cy="4171950"/>
          </a:xfrm>
        </p:spPr>
        <p:txBody>
          <a:bodyPr lIns="92075" tIns="46038" rIns="92075" bIns="46038"/>
          <a:lstStyle/>
          <a:p>
            <a:r>
              <a:rPr lang="en-US" dirty="0">
                <a:latin typeface="Tahoma" charset="0"/>
                <a:ea typeface="MS PGothic" charset="0"/>
                <a:cs typeface="Arial" charset="0"/>
              </a:rPr>
              <a:t>When you are about to dump a lot of details on your readers</a:t>
            </a:r>
            <a:r>
              <a:rPr lang="en-US" dirty="0" smtClean="0">
                <a:latin typeface="Tahoma" charset="0"/>
                <a:ea typeface="MS PGothic" charset="0"/>
                <a:cs typeface="Arial" charset="0"/>
              </a:rPr>
              <a:t>, first give </a:t>
            </a:r>
            <a:r>
              <a:rPr lang="en-US" dirty="0">
                <a:latin typeface="Tahoma" charset="0"/>
                <a:ea typeface="MS PGothic" charset="0"/>
                <a:cs typeface="Arial" charset="0"/>
              </a:rPr>
              <a:t>the context </a:t>
            </a:r>
            <a:r>
              <a:rPr lang="en-US" dirty="0" smtClean="0">
                <a:latin typeface="Tahoma" charset="0"/>
                <a:ea typeface="MS PGothic" charset="0"/>
                <a:cs typeface="Arial" charset="0"/>
              </a:rPr>
              <a:t>and, if appropriate, the </a:t>
            </a:r>
            <a:r>
              <a:rPr lang="en-US" dirty="0">
                <a:latin typeface="Tahoma" charset="0"/>
                <a:ea typeface="MS PGothic" charset="0"/>
                <a:cs typeface="Arial" charset="0"/>
              </a:rPr>
              <a:t>point of the detail </a:t>
            </a:r>
            <a:endParaRPr lang="en-US" dirty="0" smtClean="0">
              <a:latin typeface="Tahoma" charset="0"/>
              <a:ea typeface="MS PGothic" charset="0"/>
              <a:cs typeface="Arial" charset="0"/>
            </a:endParaRPr>
          </a:p>
          <a:p>
            <a:r>
              <a:rPr lang="en-US" dirty="0" smtClean="0">
                <a:latin typeface="Tahoma" charset="0"/>
                <a:ea typeface="MS PGothic" charset="0"/>
                <a:cs typeface="Arial" charset="0"/>
              </a:rPr>
              <a:t>The combination of context and point first usually gives your readers the best chance of grasping detail</a:t>
            </a:r>
          </a:p>
        </p:txBody>
      </p:sp>
    </p:spTree>
    <p:extLst>
      <p:ext uri="{BB962C8B-B14F-4D97-AF65-F5344CB8AC3E}">
        <p14:creationId xmlns:p14="http://schemas.microsoft.com/office/powerpoint/2010/main" val="3668958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438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438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4387" grpId="0" build="p"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CA" dirty="0" smtClean="0"/>
              <a:t>But:</a:t>
            </a:r>
            <a:endParaRPr lang="en-CA" dirty="0"/>
          </a:p>
        </p:txBody>
      </p:sp>
      <p:sp>
        <p:nvSpPr>
          <p:cNvPr id="3" name="Text Placeholder 2"/>
          <p:cNvSpPr>
            <a:spLocks noGrp="1"/>
          </p:cNvSpPr>
          <p:nvPr>
            <p:ph type="body" idx="4294967295"/>
          </p:nvPr>
        </p:nvSpPr>
        <p:spPr/>
        <p:txBody>
          <a:bodyPr/>
          <a:lstStyle/>
          <a:p>
            <a:r>
              <a:rPr lang="en-CA" dirty="0" smtClean="0"/>
              <a:t>Context first is mandatory</a:t>
            </a:r>
          </a:p>
          <a:p>
            <a:r>
              <a:rPr lang="en-CA" dirty="0" smtClean="0"/>
              <a:t>Point first is discretionary</a:t>
            </a:r>
          </a:p>
        </p:txBody>
      </p:sp>
    </p:spTree>
    <p:extLst>
      <p:ext uri="{BB962C8B-B14F-4D97-AF65-F5344CB8AC3E}">
        <p14:creationId xmlns:p14="http://schemas.microsoft.com/office/powerpoint/2010/main" val="2048349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r>
              <a:rPr lang="en-US" sz="4000" dirty="0" smtClean="0">
                <a:ea typeface="ＭＳ Ｐゴシック" charset="0"/>
                <a:cs typeface="ＭＳ Ｐゴシック" charset="0"/>
              </a:rPr>
              <a:t>Example: from details to point last</a:t>
            </a:r>
            <a:endParaRPr lang="en-CA" dirty="0"/>
          </a:p>
        </p:txBody>
      </p:sp>
      <p:sp>
        <p:nvSpPr>
          <p:cNvPr id="3" name="Text Placeholder 2"/>
          <p:cNvSpPr>
            <a:spLocks noGrp="1"/>
          </p:cNvSpPr>
          <p:nvPr>
            <p:ph type="body" idx="4294967295"/>
          </p:nvPr>
        </p:nvSpPr>
        <p:spPr/>
        <p:txBody>
          <a:bodyPr/>
          <a:lstStyle/>
          <a:p>
            <a:pPr eaLnBrk="1" hangingPunct="1">
              <a:lnSpc>
                <a:spcPct val="90000"/>
              </a:lnSpc>
              <a:buFont typeface="Wingdings" charset="0"/>
              <a:buNone/>
            </a:pPr>
            <a:r>
              <a:rPr lang="en-US" sz="2400" dirty="0" smtClean="0">
                <a:ea typeface="ＭＳ Ｐゴシック" charset="0"/>
                <a:cs typeface="ＭＳ Ｐゴシック" charset="0"/>
              </a:rPr>
              <a:t>	The Report of 17 February 2007 contained an obvious error. Upon discovery of the error, the Minister withdrew the Report under Rule 5(2) of the </a:t>
            </a:r>
            <a:r>
              <a:rPr lang="en-US" sz="2400" i="1" dirty="0" smtClean="0">
                <a:ea typeface="ＭＳ Ｐゴシック" charset="0"/>
                <a:cs typeface="ＭＳ Ｐゴシック" charset="0"/>
              </a:rPr>
              <a:t>ID Rules. </a:t>
            </a:r>
            <a:r>
              <a:rPr lang="en-US" sz="2400" dirty="0" smtClean="0">
                <a:ea typeface="ＭＳ Ｐゴシック" charset="0"/>
                <a:cs typeface="ＭＳ Ｐゴシック" charset="0"/>
              </a:rPr>
              <a:t>The withdrawal occurred before any hearing took place or any evidence was received. The Federal Court of Appeal in </a:t>
            </a:r>
            <a:r>
              <a:rPr lang="en-US" sz="2400" i="1" dirty="0" smtClean="0">
                <a:ea typeface="ＭＳ Ｐゴシック" charset="0"/>
                <a:cs typeface="ＭＳ Ｐゴシック" charset="0"/>
              </a:rPr>
              <a:t>M.C.I v. Sheremetov</a:t>
            </a:r>
            <a:r>
              <a:rPr lang="en-US" sz="2400" dirty="0" smtClean="0">
                <a:ea typeface="ＭＳ Ｐゴシック" charset="0"/>
                <a:cs typeface="ＭＳ Ｐゴシック" charset="0"/>
              </a:rPr>
              <a:t> 2004 FCA 373 acknowledged that where no substantive evidence has been accepted in the proceeding the request for the withdrawal is not subject to a consideration by the Immigration Division of the merits of the withdrawal request. </a:t>
            </a:r>
            <a:r>
              <a:rPr lang="en-US" sz="2400" b="1" dirty="0" smtClean="0">
                <a:solidFill>
                  <a:srgbClr val="FF0000"/>
                </a:solidFill>
                <a:ea typeface="ＭＳ Ｐゴシック" charset="0"/>
                <a:cs typeface="ＭＳ Ｐゴシック" charset="0"/>
              </a:rPr>
              <a:t>Therefore,</a:t>
            </a:r>
            <a:r>
              <a:rPr lang="en-US" sz="2400" b="1" baseline="0" dirty="0" smtClean="0">
                <a:solidFill>
                  <a:srgbClr val="FF0000"/>
                </a:solidFill>
                <a:ea typeface="ＭＳ Ｐゴシック" charset="0"/>
                <a:cs typeface="ＭＳ Ｐゴシック" charset="0"/>
              </a:rPr>
              <a:t> </a:t>
            </a:r>
            <a:r>
              <a:rPr lang="en-US" sz="2400" b="1" dirty="0" smtClean="0">
                <a:solidFill>
                  <a:srgbClr val="FF0000"/>
                </a:solidFill>
                <a:ea typeface="ＭＳ Ｐゴシック" charset="0"/>
                <a:cs typeface="ＭＳ Ｐゴシック" charset="0"/>
              </a:rPr>
              <a:t>it was completely within the Minister</a:t>
            </a:r>
            <a:r>
              <a:rPr lang="ja-JP" altLang="en-US" sz="2400" b="1" dirty="0" smtClean="0">
                <a:solidFill>
                  <a:srgbClr val="FF0000"/>
                </a:solidFill>
                <a:ea typeface="ＭＳ Ｐゴシック" charset="0"/>
                <a:cs typeface="ＭＳ Ｐゴシック" charset="0"/>
              </a:rPr>
              <a:t>’</a:t>
            </a:r>
            <a:r>
              <a:rPr lang="en-US" sz="2400" b="1" dirty="0" smtClean="0">
                <a:solidFill>
                  <a:srgbClr val="FF0000"/>
                </a:solidFill>
                <a:ea typeface="ＭＳ Ｐゴシック" charset="0"/>
                <a:cs typeface="ＭＳ Ｐゴシック" charset="0"/>
              </a:rPr>
              <a:t>s discretion to withdraw the Report of 17 February 2007</a:t>
            </a:r>
            <a:r>
              <a:rPr lang="en-US" sz="2400" b="1" dirty="0" smtClean="0">
                <a:solidFill>
                  <a:schemeClr val="tx2"/>
                </a:solidFill>
                <a:ea typeface="ＭＳ Ｐゴシック" charset="0"/>
                <a:cs typeface="ＭＳ Ｐゴシック" charset="0"/>
              </a:rPr>
              <a:t>.</a:t>
            </a:r>
          </a:p>
        </p:txBody>
      </p:sp>
    </p:spTree>
    <p:extLst>
      <p:ext uri="{BB962C8B-B14F-4D97-AF65-F5344CB8AC3E}">
        <p14:creationId xmlns:p14="http://schemas.microsoft.com/office/powerpoint/2010/main" val="3719377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CA" dirty="0" smtClean="0"/>
              <a:t>Chief Justice McLachlin</a:t>
            </a:r>
          </a:p>
        </p:txBody>
      </p:sp>
      <p:sp>
        <p:nvSpPr>
          <p:cNvPr id="17410" name="Content Placeholder 2"/>
          <p:cNvSpPr>
            <a:spLocks noGrp="1"/>
          </p:cNvSpPr>
          <p:nvPr>
            <p:ph idx="1"/>
          </p:nvPr>
        </p:nvSpPr>
        <p:spPr/>
        <p:txBody>
          <a:bodyPr/>
          <a:lstStyle/>
          <a:p>
            <a:r>
              <a:rPr lang="en-CA" dirty="0" smtClean="0"/>
              <a:t>Judgment writing at its simplest is an attempt to communicate…A judgment that does not communicate is a failed judgment, no matter how learned or gracefully phrased.</a:t>
            </a:r>
          </a:p>
        </p:txBody>
      </p:sp>
    </p:spTree>
    <p:extLst>
      <p:ext uri="{BB962C8B-B14F-4D97-AF65-F5344CB8AC3E}">
        <p14:creationId xmlns:p14="http://schemas.microsoft.com/office/powerpoint/2010/main" val="5739200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sz="4000" dirty="0" smtClean="0">
                <a:ea typeface="ＭＳ Ｐゴシック" charset="0"/>
                <a:cs typeface="ＭＳ Ｐゴシック" charset="0"/>
              </a:rPr>
              <a:t>Context first; point last</a:t>
            </a:r>
            <a:endParaRPr lang="en-US" sz="4000" dirty="0">
              <a:ea typeface="ＭＳ Ｐゴシック" charset="0"/>
              <a:cs typeface="ＭＳ Ｐゴシック" charset="0"/>
            </a:endParaRPr>
          </a:p>
        </p:txBody>
      </p:sp>
      <p:sp>
        <p:nvSpPr>
          <p:cNvPr id="28675" name="Rectangle 3"/>
          <p:cNvSpPr>
            <a:spLocks noGrp="1" noChangeArrowheads="1"/>
          </p:cNvSpPr>
          <p:nvPr>
            <p:ph type="body" idx="1"/>
          </p:nvPr>
        </p:nvSpPr>
        <p:spPr/>
        <p:txBody>
          <a:bodyPr/>
          <a:lstStyle/>
          <a:p>
            <a:pPr eaLnBrk="1" hangingPunct="1">
              <a:lnSpc>
                <a:spcPct val="90000"/>
              </a:lnSpc>
              <a:buFont typeface="Wingdings" charset="0"/>
              <a:buNone/>
            </a:pPr>
            <a:r>
              <a:rPr lang="en-US" sz="2400" b="1" dirty="0">
                <a:solidFill>
                  <a:schemeClr val="tx2"/>
                </a:solidFill>
                <a:ea typeface="ＭＳ Ｐゴシック" charset="0"/>
                <a:cs typeface="ＭＳ Ｐゴシック" charset="0"/>
              </a:rPr>
              <a:t>	</a:t>
            </a:r>
            <a:r>
              <a:rPr lang="en-US" sz="2400" b="1" dirty="0">
                <a:solidFill>
                  <a:srgbClr val="FF0000"/>
                </a:solidFill>
                <a:ea typeface="ＭＳ Ｐゴシック" charset="0"/>
                <a:cs typeface="ＭＳ Ｐゴシック" charset="0"/>
              </a:rPr>
              <a:t>Did the Minister have the discretion to withdraw the Report of 17 February 2007?</a:t>
            </a:r>
            <a:r>
              <a:rPr lang="en-US" sz="2400" dirty="0">
                <a:solidFill>
                  <a:srgbClr val="FF0000"/>
                </a:solidFill>
                <a:ea typeface="ＭＳ Ｐゴシック" charset="0"/>
                <a:cs typeface="ＭＳ Ｐゴシック" charset="0"/>
              </a:rPr>
              <a:t> </a:t>
            </a:r>
            <a:r>
              <a:rPr lang="en-US" sz="2400" dirty="0">
                <a:ea typeface="ＭＳ Ｐゴシック" charset="0"/>
                <a:cs typeface="ＭＳ Ｐゴシック" charset="0"/>
              </a:rPr>
              <a:t>The Federal Court of Appeal has ruled that a Report may be withdrawn from a proceeding as long as no substantive evidence has been accepted; see </a:t>
            </a:r>
            <a:r>
              <a:rPr lang="en-US" sz="2400" i="1" dirty="0">
                <a:ea typeface="ＭＳ Ｐゴシック" charset="0"/>
                <a:cs typeface="ＭＳ Ｐゴシック" charset="0"/>
              </a:rPr>
              <a:t>M.C.I v. Sheremetov</a:t>
            </a:r>
            <a:r>
              <a:rPr lang="en-US" sz="2400" dirty="0">
                <a:ea typeface="ＭＳ Ｐゴシック" charset="0"/>
                <a:cs typeface="ＭＳ Ｐゴシック" charset="0"/>
              </a:rPr>
              <a:t> 2004 FCA 373. In the present case the Minister discovered an obvious error in the Report and withdrew it under Rule 5(2) of the </a:t>
            </a:r>
            <a:r>
              <a:rPr lang="en-US" sz="2400" i="1" dirty="0">
                <a:ea typeface="ＭＳ Ｐゴシック" charset="0"/>
                <a:cs typeface="ＭＳ Ｐゴシック" charset="0"/>
              </a:rPr>
              <a:t>ID Rules</a:t>
            </a:r>
            <a:r>
              <a:rPr lang="en-US" sz="2400" dirty="0">
                <a:ea typeface="ＭＳ Ｐゴシック" charset="0"/>
                <a:cs typeface="ＭＳ Ｐゴシック" charset="0"/>
              </a:rPr>
              <a:t> before any hearing took place or any evidence was received</a:t>
            </a:r>
            <a:r>
              <a:rPr lang="en-US" sz="2400" i="1" dirty="0">
                <a:ea typeface="ＭＳ Ｐゴシック" charset="0"/>
                <a:cs typeface="ＭＳ Ｐゴシック" charset="0"/>
              </a:rPr>
              <a:t>. </a:t>
            </a:r>
            <a:r>
              <a:rPr lang="en-US" sz="2400" b="1" i="0" dirty="0" smtClean="0">
                <a:solidFill>
                  <a:srgbClr val="FF0000"/>
                </a:solidFill>
                <a:ea typeface="ＭＳ Ｐゴシック" charset="0"/>
                <a:cs typeface="ＭＳ Ｐゴシック" charset="0"/>
              </a:rPr>
              <a:t>Thus, I conclude that</a:t>
            </a:r>
            <a:r>
              <a:rPr lang="en-US" sz="2400" b="1" i="0" baseline="0" dirty="0" smtClean="0">
                <a:solidFill>
                  <a:srgbClr val="FF0000"/>
                </a:solidFill>
                <a:ea typeface="ＭＳ Ｐゴシック" charset="0"/>
                <a:cs typeface="ＭＳ Ｐゴシック" charset="0"/>
              </a:rPr>
              <a:t> t</a:t>
            </a:r>
            <a:r>
              <a:rPr lang="en-US" sz="2400" b="1" dirty="0" smtClean="0">
                <a:solidFill>
                  <a:srgbClr val="FF0000"/>
                </a:solidFill>
                <a:ea typeface="ＭＳ Ｐゴシック" charset="0"/>
                <a:cs typeface="ＭＳ Ｐゴシック" charset="0"/>
              </a:rPr>
              <a:t>he Minister </a:t>
            </a:r>
            <a:r>
              <a:rPr lang="en-US" sz="2400" b="1" dirty="0">
                <a:solidFill>
                  <a:srgbClr val="FF0000"/>
                </a:solidFill>
                <a:ea typeface="ＭＳ Ｐゴシック" charset="0"/>
                <a:cs typeface="ＭＳ Ｐゴシック" charset="0"/>
              </a:rPr>
              <a:t>had </a:t>
            </a:r>
            <a:r>
              <a:rPr lang="en-US" sz="2400" b="1" dirty="0" smtClean="0">
                <a:solidFill>
                  <a:srgbClr val="FF0000"/>
                </a:solidFill>
                <a:ea typeface="ＭＳ Ｐゴシック" charset="0"/>
                <a:cs typeface="ＭＳ Ｐゴシック" charset="0"/>
              </a:rPr>
              <a:t>discretion to </a:t>
            </a:r>
            <a:r>
              <a:rPr lang="en-US" sz="2400" b="1" dirty="0">
                <a:solidFill>
                  <a:srgbClr val="FF0000"/>
                </a:solidFill>
                <a:ea typeface="ＭＳ Ｐゴシック" charset="0"/>
                <a:cs typeface="ＭＳ Ｐゴシック" charset="0"/>
              </a:rPr>
              <a:t>withdraw the Report. </a:t>
            </a:r>
            <a:endParaRPr lang="en-US" sz="2400" b="1" dirty="0">
              <a:solidFill>
                <a:srgbClr val="FF0000"/>
              </a:solidFill>
              <a:latin typeface="Arial" charset="0"/>
              <a:ea typeface="ＭＳ Ｐゴシック" charset="0"/>
              <a:cs typeface="ＭＳ Ｐゴシック" charset="0"/>
            </a:endParaRPr>
          </a:p>
        </p:txBody>
      </p:sp>
      <p:sp>
        <p:nvSpPr>
          <p:cNvPr id="2" name="Slide Number Placeholder 1"/>
          <p:cNvSpPr>
            <a:spLocks noGrp="1"/>
          </p:cNvSpPr>
          <p:nvPr>
            <p:ph type="sldNum" sz="quarter" idx="12"/>
          </p:nvPr>
        </p:nvSpPr>
        <p:spPr/>
        <p:txBody>
          <a:bodyPr/>
          <a:lstStyle/>
          <a:p>
            <a:pPr>
              <a:defRPr/>
            </a:pPr>
            <a:fld id="{66106653-BA0C-4F96-9E4C-EA309638BAA5}" type="slidenum">
              <a:rPr lang="en-US" smtClean="0"/>
              <a:pPr>
                <a:defRPr/>
              </a:pPr>
              <a:t>20</a:t>
            </a:fld>
            <a:endParaRPr lang="en-US" dirty="0"/>
          </a:p>
        </p:txBody>
      </p:sp>
    </p:spTree>
    <p:extLst>
      <p:ext uri="{BB962C8B-B14F-4D97-AF65-F5344CB8AC3E}">
        <p14:creationId xmlns:p14="http://schemas.microsoft.com/office/powerpoint/2010/main" val="20190315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4000" dirty="0" smtClean="0">
                <a:ea typeface="ＭＳ Ｐゴシック" charset="0"/>
                <a:cs typeface="ＭＳ Ｐゴシック" charset="0"/>
              </a:rPr>
              <a:t>Context first; point first</a:t>
            </a:r>
            <a:endParaRPr lang="en-US" sz="4000" dirty="0">
              <a:ea typeface="ＭＳ Ｐゴシック" charset="0"/>
              <a:cs typeface="ＭＳ Ｐゴシック" charset="0"/>
            </a:endParaRPr>
          </a:p>
        </p:txBody>
      </p:sp>
      <p:sp>
        <p:nvSpPr>
          <p:cNvPr id="30723" name="Rectangle 3"/>
          <p:cNvSpPr>
            <a:spLocks noGrp="1" noChangeArrowheads="1"/>
          </p:cNvSpPr>
          <p:nvPr>
            <p:ph type="body" idx="1"/>
          </p:nvPr>
        </p:nvSpPr>
        <p:spPr/>
        <p:txBody>
          <a:bodyPr/>
          <a:lstStyle/>
          <a:p>
            <a:pPr eaLnBrk="1" hangingPunct="1">
              <a:lnSpc>
                <a:spcPct val="90000"/>
              </a:lnSpc>
              <a:buFont typeface="Wingdings" charset="0"/>
              <a:buNone/>
            </a:pPr>
            <a:r>
              <a:rPr lang="en-US" sz="2600" b="1" dirty="0">
                <a:ea typeface="ＭＳ Ｐゴシック" charset="0"/>
                <a:cs typeface="ＭＳ Ｐゴシック" charset="0"/>
              </a:rPr>
              <a:t>	</a:t>
            </a:r>
            <a:r>
              <a:rPr lang="en-US" sz="2600" b="1" dirty="0" smtClean="0">
                <a:solidFill>
                  <a:srgbClr val="FF0000"/>
                </a:solidFill>
                <a:ea typeface="ＭＳ Ｐゴシック" charset="0"/>
                <a:cs typeface="ＭＳ Ｐゴシック" charset="0"/>
              </a:rPr>
              <a:t>The issue in this case is</a:t>
            </a:r>
            <a:r>
              <a:rPr lang="en-US" sz="2600" b="1" baseline="0" dirty="0" smtClean="0">
                <a:solidFill>
                  <a:srgbClr val="FF0000"/>
                </a:solidFill>
                <a:ea typeface="ＭＳ Ｐゴシック" charset="0"/>
                <a:cs typeface="ＭＳ Ｐゴシック" charset="0"/>
              </a:rPr>
              <a:t> whether t</a:t>
            </a:r>
            <a:r>
              <a:rPr lang="en-US" sz="2600" b="1" dirty="0" smtClean="0">
                <a:solidFill>
                  <a:srgbClr val="FF0000"/>
                </a:solidFill>
                <a:ea typeface="ＭＳ Ｐゴシック" charset="0"/>
                <a:cs typeface="ＭＳ Ｐゴシック" charset="0"/>
              </a:rPr>
              <a:t>he Minister </a:t>
            </a:r>
            <a:r>
              <a:rPr lang="en-US" sz="2600" b="1" dirty="0">
                <a:solidFill>
                  <a:srgbClr val="FF0000"/>
                </a:solidFill>
                <a:ea typeface="ＭＳ Ｐゴシック" charset="0"/>
                <a:cs typeface="ＭＳ Ｐゴシック" charset="0"/>
              </a:rPr>
              <a:t>had the discretion to withdraw the Report of 17 February </a:t>
            </a:r>
            <a:r>
              <a:rPr lang="en-US" sz="2600" b="1" dirty="0" smtClean="0">
                <a:solidFill>
                  <a:srgbClr val="FF0000"/>
                </a:solidFill>
                <a:ea typeface="ＭＳ Ｐゴシック" charset="0"/>
                <a:cs typeface="ＭＳ Ｐゴシック" charset="0"/>
              </a:rPr>
              <a:t>2007.</a:t>
            </a:r>
            <a:r>
              <a:rPr lang="en-US" sz="2600" b="1" baseline="0" dirty="0" smtClean="0">
                <a:solidFill>
                  <a:srgbClr val="FF0000"/>
                </a:solidFill>
                <a:ea typeface="ＭＳ Ｐゴシック" charset="0"/>
                <a:cs typeface="ＭＳ Ｐゴシック" charset="0"/>
              </a:rPr>
              <a:t> I conclude that he did.</a:t>
            </a:r>
            <a:r>
              <a:rPr lang="en-US" sz="2600" b="1" baseline="0" dirty="0" smtClean="0">
                <a:solidFill>
                  <a:schemeClr val="tx2"/>
                </a:solidFill>
                <a:ea typeface="ＭＳ Ｐゴシック" charset="0"/>
                <a:cs typeface="ＭＳ Ｐゴシック" charset="0"/>
              </a:rPr>
              <a:t> </a:t>
            </a:r>
            <a:r>
              <a:rPr lang="en-US" sz="2600" dirty="0" smtClean="0">
                <a:ea typeface="ＭＳ Ｐゴシック" charset="0"/>
                <a:cs typeface="ＭＳ Ｐゴシック" charset="0"/>
              </a:rPr>
              <a:t>The </a:t>
            </a:r>
            <a:r>
              <a:rPr lang="en-US" sz="2600" dirty="0">
                <a:ea typeface="ＭＳ Ｐゴシック" charset="0"/>
                <a:cs typeface="ＭＳ Ｐゴシック" charset="0"/>
              </a:rPr>
              <a:t>Federal Court of Appeal has ruled that a Report may be withdrawn from a proceeding as long as no substantive evidence has been accepted; see </a:t>
            </a:r>
            <a:r>
              <a:rPr lang="en-US" sz="2600" i="1" dirty="0">
                <a:ea typeface="ＭＳ Ｐゴシック" charset="0"/>
                <a:cs typeface="ＭＳ Ｐゴシック" charset="0"/>
              </a:rPr>
              <a:t>M.C.I v. Sheremetov</a:t>
            </a:r>
            <a:r>
              <a:rPr lang="en-US" sz="2600" dirty="0">
                <a:ea typeface="ＭＳ Ｐゴシック" charset="0"/>
                <a:cs typeface="ＭＳ Ｐゴシック" charset="0"/>
              </a:rPr>
              <a:t> 2004 FCA 373. In the present case the Minister discovered an obvious error in the Report and withdrew it under Rule 5(2) of the </a:t>
            </a:r>
            <a:r>
              <a:rPr lang="en-US" sz="2600" i="1" dirty="0">
                <a:ea typeface="ＭＳ Ｐゴシック" charset="0"/>
                <a:cs typeface="ＭＳ Ｐゴシック" charset="0"/>
              </a:rPr>
              <a:t>ID Rules</a:t>
            </a:r>
            <a:r>
              <a:rPr lang="en-US" sz="2600" dirty="0">
                <a:ea typeface="ＭＳ Ｐゴシック" charset="0"/>
                <a:cs typeface="ＭＳ Ｐゴシック" charset="0"/>
              </a:rPr>
              <a:t> before any hearing took place or any evidence was received</a:t>
            </a:r>
            <a:r>
              <a:rPr lang="en-US" sz="2600" i="1" dirty="0">
                <a:ea typeface="ＭＳ Ｐゴシック" charset="0"/>
                <a:cs typeface="ＭＳ Ｐゴシック" charset="0"/>
              </a:rPr>
              <a:t>. </a:t>
            </a:r>
            <a:endParaRPr lang="en-US" sz="2600" dirty="0">
              <a:ea typeface="ＭＳ Ｐゴシック" charset="0"/>
              <a:cs typeface="ＭＳ Ｐゴシック" charset="0"/>
            </a:endParaRPr>
          </a:p>
        </p:txBody>
      </p:sp>
      <p:sp>
        <p:nvSpPr>
          <p:cNvPr id="2" name="Slide Number Placeholder 1"/>
          <p:cNvSpPr>
            <a:spLocks noGrp="1"/>
          </p:cNvSpPr>
          <p:nvPr>
            <p:ph type="sldNum" sz="quarter" idx="12"/>
          </p:nvPr>
        </p:nvSpPr>
        <p:spPr/>
        <p:txBody>
          <a:bodyPr/>
          <a:lstStyle/>
          <a:p>
            <a:pPr>
              <a:defRPr/>
            </a:pPr>
            <a:fld id="{66106653-BA0C-4F96-9E4C-EA309638BAA5}" type="slidenum">
              <a:rPr lang="en-US" smtClean="0"/>
              <a:pPr>
                <a:defRPr/>
              </a:pPr>
              <a:t>21</a:t>
            </a:fld>
            <a:endParaRPr lang="en-US" dirty="0"/>
          </a:p>
        </p:txBody>
      </p:sp>
    </p:spTree>
    <p:extLst>
      <p:ext uri="{BB962C8B-B14F-4D97-AF65-F5344CB8AC3E}">
        <p14:creationId xmlns:p14="http://schemas.microsoft.com/office/powerpoint/2010/main" val="40898476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3" name="Rectangle 2"/>
          <p:cNvSpPr>
            <a:spLocks noGrp="1" noChangeArrowheads="1"/>
          </p:cNvSpPr>
          <p:nvPr>
            <p:ph type="title" idx="4294967295"/>
          </p:nvPr>
        </p:nvSpPr>
        <p:spPr/>
        <p:txBody>
          <a:bodyPr lIns="92075" tIns="46038" rIns="92075" bIns="46038" anchor="ctr"/>
          <a:lstStyle/>
          <a:p>
            <a:pPr>
              <a:buFont typeface="Wingdings" charset="0"/>
              <a:buNone/>
            </a:pPr>
            <a:r>
              <a:rPr lang="en-US" dirty="0">
                <a:latin typeface="Tahoma" charset="0"/>
                <a:ea typeface="MS PGothic" charset="0"/>
              </a:rPr>
              <a:t>The message: context first, details later</a:t>
            </a:r>
            <a:endParaRPr lang="en-CA" dirty="0">
              <a:latin typeface="Tahoma" charset="0"/>
              <a:ea typeface="MS PGothic" charset="0"/>
            </a:endParaRPr>
          </a:p>
        </p:txBody>
      </p:sp>
      <p:sp>
        <p:nvSpPr>
          <p:cNvPr id="148483" name="Rectangle 3"/>
          <p:cNvSpPr>
            <a:spLocks noGrp="1" noChangeArrowheads="1"/>
          </p:cNvSpPr>
          <p:nvPr>
            <p:ph type="body" idx="4294967295"/>
          </p:nvPr>
        </p:nvSpPr>
        <p:spPr>
          <a:xfrm>
            <a:off x="533400" y="2133600"/>
            <a:ext cx="7772400" cy="4114800"/>
          </a:xfrm>
        </p:spPr>
        <p:txBody>
          <a:bodyPr lIns="92075" tIns="46038" rIns="92075" bIns="46038"/>
          <a:lstStyle/>
          <a:p>
            <a:r>
              <a:rPr lang="en-US" dirty="0">
                <a:latin typeface="Tahoma" charset="0"/>
                <a:ea typeface="MS PGothic" charset="0"/>
              </a:rPr>
              <a:t>Your readers are always asking you: </a:t>
            </a:r>
            <a:r>
              <a:rPr lang="en-US" dirty="0">
                <a:solidFill>
                  <a:srgbClr val="FF0000"/>
                </a:solidFill>
                <a:latin typeface="Tahoma" charset="0"/>
                <a:ea typeface="MS PGothic" charset="0"/>
              </a:rPr>
              <a:t>“Why are you telling me all this?”</a:t>
            </a:r>
          </a:p>
          <a:p>
            <a:r>
              <a:rPr lang="en-US" dirty="0">
                <a:latin typeface="Tahoma" charset="0"/>
                <a:ea typeface="MS PGothic" charset="0"/>
              </a:rPr>
              <a:t>We  don’t read passively</a:t>
            </a:r>
          </a:p>
          <a:p>
            <a:r>
              <a:rPr lang="en-US" dirty="0">
                <a:latin typeface="Tahoma" charset="0"/>
                <a:ea typeface="MS PGothic" charset="0"/>
              </a:rPr>
              <a:t>You are always introducing</a:t>
            </a:r>
          </a:p>
          <a:p>
            <a:pPr lvl="1"/>
            <a:r>
              <a:rPr lang="en-US" dirty="0">
                <a:latin typeface="Tahoma" charset="0"/>
                <a:ea typeface="ＭＳ Ｐゴシック" charset="0"/>
              </a:rPr>
              <a:t>Always create contexts or containers</a:t>
            </a:r>
          </a:p>
          <a:p>
            <a:r>
              <a:rPr lang="en-US" dirty="0">
                <a:latin typeface="Tahoma" charset="0"/>
                <a:ea typeface="MS PGothic" charset="0"/>
              </a:rPr>
              <a:t>Don’t write like Michael </a:t>
            </a:r>
            <a:r>
              <a:rPr lang="en-US" dirty="0" smtClean="0">
                <a:latin typeface="Tahoma" charset="0"/>
                <a:ea typeface="MS PGothic" charset="0"/>
              </a:rPr>
              <a:t>Connelly</a:t>
            </a:r>
          </a:p>
        </p:txBody>
      </p:sp>
    </p:spTree>
    <p:extLst>
      <p:ext uri="{BB962C8B-B14F-4D97-AF65-F5344CB8AC3E}">
        <p14:creationId xmlns:p14="http://schemas.microsoft.com/office/powerpoint/2010/main" val="33649140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4848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4848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4848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499"/>
                                          </p:stCondLst>
                                        </p:cTn>
                                        <p:tgtEl>
                                          <p:spTgt spid="148483">
                                            <p:txEl>
                                              <p:pRg st="3" end="3"/>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grpId="0" nodeType="clickEffect">
                                  <p:stCondLst>
                                    <p:cond delay="0"/>
                                  </p:stCondLst>
                                  <p:childTnLst>
                                    <p:set>
                                      <p:cBhvr>
                                        <p:cTn id="20" dur="1" fill="hold">
                                          <p:stCondLst>
                                            <p:cond delay="499"/>
                                          </p:stCondLst>
                                        </p:cTn>
                                        <p:tgtEl>
                                          <p:spTgt spid="14848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483" grpId="0" build="p"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p:nvPr>
        </p:nvSpPr>
        <p:spPr/>
        <p:txBody>
          <a:bodyPr/>
          <a:lstStyle/>
          <a:p>
            <a:r>
              <a:rPr lang="en-CA" dirty="0" smtClean="0">
                <a:cs typeface="Arial" pitchFamily="34" charset="0"/>
              </a:rPr>
              <a:t>Many lawyers (and judges) write like this:</a:t>
            </a:r>
          </a:p>
        </p:txBody>
      </p:sp>
      <p:sp>
        <p:nvSpPr>
          <p:cNvPr id="46082" name="Content Placeholder 2"/>
          <p:cNvSpPr>
            <a:spLocks noGrp="1"/>
          </p:cNvSpPr>
          <p:nvPr>
            <p:ph idx="1"/>
          </p:nvPr>
        </p:nvSpPr>
        <p:spPr/>
        <p:txBody>
          <a:bodyPr/>
          <a:lstStyle/>
          <a:p>
            <a:r>
              <a:rPr lang="en-CA" dirty="0" smtClean="0">
                <a:cs typeface="Arial" pitchFamily="34" charset="0"/>
              </a:rPr>
              <a:t>Details </a:t>
            </a:r>
          </a:p>
          <a:p>
            <a:r>
              <a:rPr lang="en-CA" dirty="0" smtClean="0">
                <a:cs typeface="Arial" pitchFamily="34" charset="0"/>
              </a:rPr>
              <a:t>Context (if at all)</a:t>
            </a:r>
          </a:p>
          <a:p>
            <a:r>
              <a:rPr lang="en-CA" dirty="0" smtClean="0">
                <a:cs typeface="Arial" pitchFamily="34" charset="0"/>
              </a:rPr>
              <a:t>Point or submission</a:t>
            </a:r>
          </a:p>
        </p:txBody>
      </p:sp>
    </p:spTree>
    <p:extLst>
      <p:ext uri="{BB962C8B-B14F-4D97-AF65-F5344CB8AC3E}">
        <p14:creationId xmlns:p14="http://schemas.microsoft.com/office/powerpoint/2010/main" val="121799464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p:nvPr>
        </p:nvSpPr>
        <p:spPr/>
        <p:txBody>
          <a:bodyPr/>
          <a:lstStyle/>
          <a:p>
            <a:r>
              <a:rPr lang="en-CA" dirty="0" smtClean="0">
                <a:cs typeface="Arial" pitchFamily="34" charset="0"/>
              </a:rPr>
              <a:t>To create smart readers, write like this:</a:t>
            </a:r>
          </a:p>
        </p:txBody>
      </p:sp>
      <p:sp>
        <p:nvSpPr>
          <p:cNvPr id="47106" name="Content Placeholder 2"/>
          <p:cNvSpPr>
            <a:spLocks noGrp="1"/>
          </p:cNvSpPr>
          <p:nvPr>
            <p:ph idx="1"/>
          </p:nvPr>
        </p:nvSpPr>
        <p:spPr/>
        <p:txBody>
          <a:bodyPr/>
          <a:lstStyle/>
          <a:p>
            <a:r>
              <a:rPr lang="en-CA" dirty="0" smtClean="0">
                <a:cs typeface="Arial" pitchFamily="34" charset="0"/>
              </a:rPr>
              <a:t>Context (or a container)</a:t>
            </a:r>
          </a:p>
          <a:p>
            <a:r>
              <a:rPr lang="en-CA" dirty="0" smtClean="0">
                <a:cs typeface="Arial" pitchFamily="34" charset="0"/>
              </a:rPr>
              <a:t>Point (usually)</a:t>
            </a:r>
          </a:p>
          <a:p>
            <a:r>
              <a:rPr lang="en-CA" dirty="0" smtClean="0">
                <a:cs typeface="Arial" pitchFamily="34" charset="0"/>
              </a:rPr>
              <a:t>Details </a:t>
            </a:r>
          </a:p>
          <a:p>
            <a:r>
              <a:rPr lang="en-CA" dirty="0" smtClean="0">
                <a:cs typeface="Arial" pitchFamily="34" charset="0"/>
              </a:rPr>
              <a:t>Point reiterated or applied</a:t>
            </a:r>
          </a:p>
        </p:txBody>
      </p:sp>
    </p:spTree>
    <p:extLst>
      <p:ext uri="{BB962C8B-B14F-4D97-AF65-F5344CB8AC3E}">
        <p14:creationId xmlns:p14="http://schemas.microsoft.com/office/powerpoint/2010/main" val="135588603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hard for lawyers to write context first?</a:t>
            </a:r>
            <a:endParaRPr lang="en-US" dirty="0"/>
          </a:p>
        </p:txBody>
      </p:sp>
      <p:sp>
        <p:nvSpPr>
          <p:cNvPr id="3" name="Content Placeholder 2"/>
          <p:cNvSpPr>
            <a:spLocks noGrp="1"/>
          </p:cNvSpPr>
          <p:nvPr>
            <p:ph idx="1"/>
          </p:nvPr>
        </p:nvSpPr>
        <p:spPr>
          <a:xfrm>
            <a:off x="498474" y="1981200"/>
            <a:ext cx="8361364" cy="4541642"/>
          </a:xfrm>
        </p:spPr>
        <p:txBody>
          <a:bodyPr>
            <a:normAutofit fontScale="85000" lnSpcReduction="20000"/>
          </a:bodyPr>
          <a:lstStyle/>
          <a:p>
            <a:r>
              <a:rPr lang="en-US" sz="2800" dirty="0" smtClean="0"/>
              <a:t>Legal training enforces a model of legal thinking</a:t>
            </a:r>
          </a:p>
          <a:p>
            <a:pPr lvl="1"/>
            <a:r>
              <a:rPr lang="en-US" sz="2800" dirty="0" smtClean="0"/>
              <a:t>What are the facts? (Details)</a:t>
            </a:r>
          </a:p>
          <a:p>
            <a:pPr lvl="1"/>
            <a:r>
              <a:rPr lang="en-US" sz="2800" dirty="0" smtClean="0"/>
              <a:t>What is the law? (Details)</a:t>
            </a:r>
          </a:p>
          <a:p>
            <a:pPr lvl="1"/>
            <a:r>
              <a:rPr lang="en-US" sz="2800" dirty="0" smtClean="0"/>
              <a:t>How does the law apply to the facts? (contexts emerge)</a:t>
            </a:r>
          </a:p>
          <a:p>
            <a:r>
              <a:rPr lang="en-US" sz="2800" dirty="0" smtClean="0"/>
              <a:t>Legal tradition makes legal thinking the basis for legal writing—from details to contexts</a:t>
            </a:r>
          </a:p>
          <a:p>
            <a:pPr lvl="1"/>
            <a:r>
              <a:rPr lang="en-US" sz="2800" dirty="0" smtClean="0"/>
              <a:t>Assumption: legal writers are writing mainly for legal readers, who already have contexts embedded in their minds from legal training</a:t>
            </a:r>
          </a:p>
          <a:p>
            <a:r>
              <a:rPr lang="en-US" sz="2800" dirty="0" smtClean="0"/>
              <a:t>The problem: outside readers always need contexts first</a:t>
            </a:r>
          </a:p>
          <a:p>
            <a:r>
              <a:rPr lang="en-US" sz="2800" dirty="0" smtClean="0"/>
              <a:t>The opportunity: even legal readers understand more readily with con</a:t>
            </a:r>
            <a:r>
              <a:rPr lang="en-US" sz="2600" dirty="0" smtClean="0"/>
              <a:t>texts first</a:t>
            </a:r>
          </a:p>
        </p:txBody>
      </p:sp>
      <p:sp>
        <p:nvSpPr>
          <p:cNvPr id="4" name="Slide Number Placeholder 3"/>
          <p:cNvSpPr>
            <a:spLocks noGrp="1"/>
          </p:cNvSpPr>
          <p:nvPr>
            <p:ph type="sldNum" sz="quarter" idx="12"/>
          </p:nvPr>
        </p:nvSpPr>
        <p:spPr/>
        <p:txBody>
          <a:bodyPr/>
          <a:lstStyle/>
          <a:p>
            <a:pPr>
              <a:defRPr/>
            </a:pPr>
            <a:fld id="{66106653-BA0C-4F96-9E4C-EA309638BAA5}" type="slidenum">
              <a:rPr lang="en-US" smtClean="0"/>
              <a:pPr>
                <a:defRPr/>
              </a:pPr>
              <a:t>25</a:t>
            </a:fld>
            <a:endParaRPr lang="en-US" dirty="0"/>
          </a:p>
        </p:txBody>
      </p:sp>
    </p:spTree>
    <p:extLst>
      <p:ext uri="{BB962C8B-B14F-4D97-AF65-F5344CB8AC3E}">
        <p14:creationId xmlns:p14="http://schemas.microsoft.com/office/powerpoint/2010/main" val="40199438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Applications of</a:t>
            </a:r>
            <a:r>
              <a:rPr lang="en-CA" baseline="0" dirty="0" smtClean="0"/>
              <a:t> context first and point first</a:t>
            </a:r>
            <a:endParaRPr lang="en-CA" dirty="0"/>
          </a:p>
        </p:txBody>
      </p:sp>
      <p:sp>
        <p:nvSpPr>
          <p:cNvPr id="3" name="Content Placeholder 2"/>
          <p:cNvSpPr>
            <a:spLocks noGrp="1"/>
          </p:cNvSpPr>
          <p:nvPr>
            <p:ph idx="1"/>
          </p:nvPr>
        </p:nvSpPr>
        <p:spPr/>
        <p:txBody>
          <a:bodyPr/>
          <a:lstStyle/>
          <a:p>
            <a:r>
              <a:rPr lang="en-CA" dirty="0" smtClean="0"/>
              <a:t>Introduction or overview</a:t>
            </a:r>
          </a:p>
          <a:p>
            <a:r>
              <a:rPr lang="en-CA" dirty="0" smtClean="0"/>
              <a:t>Facts or evidence</a:t>
            </a:r>
          </a:p>
          <a:p>
            <a:r>
              <a:rPr lang="en-CA" dirty="0" smtClean="0"/>
              <a:t>Argument</a:t>
            </a:r>
          </a:p>
          <a:p>
            <a:r>
              <a:rPr lang="en-CA" dirty="0" smtClean="0"/>
              <a:t>Headings and sub-headings </a:t>
            </a:r>
          </a:p>
          <a:p>
            <a:r>
              <a:rPr lang="en-CA" dirty="0" smtClean="0"/>
              <a:t>Quotes</a:t>
            </a:r>
          </a:p>
        </p:txBody>
      </p:sp>
    </p:spTree>
    <p:extLst>
      <p:ext uri="{BB962C8B-B14F-4D97-AF65-F5344CB8AC3E}">
        <p14:creationId xmlns:p14="http://schemas.microsoft.com/office/powerpoint/2010/main" val="31761945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CA" dirty="0" smtClean="0"/>
              <a:t>Templates </a:t>
            </a:r>
          </a:p>
        </p:txBody>
      </p:sp>
      <p:sp>
        <p:nvSpPr>
          <p:cNvPr id="23555" name="Content Placeholder 2"/>
          <p:cNvSpPr>
            <a:spLocks noGrp="1"/>
          </p:cNvSpPr>
          <p:nvPr>
            <p:ph idx="1"/>
          </p:nvPr>
        </p:nvSpPr>
        <p:spPr/>
        <p:txBody>
          <a:bodyPr/>
          <a:lstStyle/>
          <a:p>
            <a:r>
              <a:rPr lang="en-CA" dirty="0" smtClean="0"/>
              <a:t>Many tribunals have them</a:t>
            </a:r>
          </a:p>
          <a:p>
            <a:r>
              <a:rPr lang="en-CA" dirty="0" smtClean="0"/>
              <a:t>If yours doesn’t, develop your own</a:t>
            </a:r>
          </a:p>
          <a:p>
            <a:r>
              <a:rPr lang="en-CA" dirty="0" smtClean="0"/>
              <a:t>Advantages </a:t>
            </a:r>
          </a:p>
          <a:p>
            <a:pPr lvl="1"/>
            <a:r>
              <a:rPr lang="en-CA" dirty="0" smtClean="0">
                <a:ea typeface="Arial" pitchFamily="34" charset="0"/>
              </a:rPr>
              <a:t>Easy way to deal with recurring kinds of cases: fill in the blanks</a:t>
            </a:r>
          </a:p>
          <a:p>
            <a:pPr lvl="1"/>
            <a:r>
              <a:rPr lang="en-CA" dirty="0" smtClean="0">
                <a:ea typeface="Arial" pitchFamily="34" charset="0"/>
              </a:rPr>
              <a:t>Predictability for your main audiences</a:t>
            </a:r>
          </a:p>
          <a:p>
            <a:r>
              <a:rPr lang="en-CA" dirty="0" smtClean="0"/>
              <a:t>Warning: be prepared to deviate</a:t>
            </a:r>
          </a:p>
          <a:p>
            <a:pPr lvl="1"/>
            <a:r>
              <a:rPr lang="en-CA" dirty="0" smtClean="0">
                <a:ea typeface="Arial" pitchFamily="34" charset="0"/>
              </a:rPr>
              <a:t>One size does not fit all</a:t>
            </a:r>
          </a:p>
        </p:txBody>
      </p:sp>
      <p:sp>
        <p:nvSpPr>
          <p:cNvPr id="2355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Tahoma" pitchFamily="34" charset="0"/>
                <a:ea typeface="MS PGothic" pitchFamily="34" charset="-128"/>
              </a:defRPr>
            </a:lvl1pPr>
            <a:lvl2pPr marL="742950" indent="-285750" eaLnBrk="0" hangingPunct="0">
              <a:defRPr>
                <a:solidFill>
                  <a:schemeClr val="tx1"/>
                </a:solidFill>
                <a:latin typeface="Tahoma" pitchFamily="34" charset="0"/>
                <a:ea typeface="MS PGothic" pitchFamily="34" charset="-128"/>
              </a:defRPr>
            </a:lvl2pPr>
            <a:lvl3pPr marL="1143000" indent="-228600" eaLnBrk="0" hangingPunct="0">
              <a:defRPr>
                <a:solidFill>
                  <a:schemeClr val="tx1"/>
                </a:solidFill>
                <a:latin typeface="Tahoma" pitchFamily="34" charset="0"/>
                <a:ea typeface="MS PGothic" pitchFamily="34" charset="-128"/>
              </a:defRPr>
            </a:lvl3pPr>
            <a:lvl4pPr marL="1600200" indent="-228600" eaLnBrk="0" hangingPunct="0">
              <a:defRPr>
                <a:solidFill>
                  <a:schemeClr val="tx1"/>
                </a:solidFill>
                <a:latin typeface="Tahoma" pitchFamily="34" charset="0"/>
                <a:ea typeface="MS PGothic" pitchFamily="34" charset="-128"/>
              </a:defRPr>
            </a:lvl4pPr>
            <a:lvl5pPr marL="2057400" indent="-228600" eaLnBrk="0" hangingPunct="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pPr eaLnBrk="1" hangingPunct="1"/>
            <a:fld id="{D6234053-CA3B-4CA3-A626-666B9B694188}" type="slidenum">
              <a:rPr lang="en-CA" smtClean="0"/>
              <a:pPr eaLnBrk="1" hangingPunct="1"/>
              <a:t>27</a:t>
            </a:fld>
            <a:endParaRPr lang="en-CA" dirty="0" smtClean="0"/>
          </a:p>
        </p:txBody>
      </p:sp>
    </p:spTree>
    <p:extLst>
      <p:ext uri="{BB962C8B-B14F-4D97-AF65-F5344CB8AC3E}">
        <p14:creationId xmlns:p14="http://schemas.microsoft.com/office/powerpoint/2010/main" val="19251177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143000" y="609600"/>
            <a:ext cx="7793038" cy="1143000"/>
          </a:xfrm>
        </p:spPr>
        <p:txBody>
          <a:bodyPr/>
          <a:lstStyle/>
          <a:p>
            <a:r>
              <a:rPr lang="en-CA" dirty="0" smtClean="0"/>
              <a:t>Write an introduction</a:t>
            </a:r>
          </a:p>
        </p:txBody>
      </p:sp>
      <p:sp>
        <p:nvSpPr>
          <p:cNvPr id="3" name="Content Placeholder 2"/>
          <p:cNvSpPr>
            <a:spLocks noGrp="1"/>
          </p:cNvSpPr>
          <p:nvPr>
            <p:ph idx="1"/>
          </p:nvPr>
        </p:nvSpPr>
        <p:spPr/>
        <p:txBody>
          <a:bodyPr/>
          <a:lstStyle/>
          <a:p>
            <a:r>
              <a:rPr lang="en-CA" dirty="0" smtClean="0"/>
              <a:t>What is this case all about?</a:t>
            </a:r>
          </a:p>
          <a:p>
            <a:pPr lvl="1"/>
            <a:r>
              <a:rPr lang="en-CA" dirty="0" smtClean="0">
                <a:ea typeface="Arial" pitchFamily="34" charset="0"/>
              </a:rPr>
              <a:t>The first page says it all</a:t>
            </a:r>
          </a:p>
          <a:p>
            <a:r>
              <a:rPr lang="en-CA" dirty="0" smtClean="0"/>
              <a:t>I was taught that you told people what was going on in the first paragraph. (Pierre Berton)</a:t>
            </a:r>
          </a:p>
        </p:txBody>
      </p:sp>
    </p:spTree>
    <p:extLst>
      <p:ext uri="{BB962C8B-B14F-4D97-AF65-F5344CB8AC3E}">
        <p14:creationId xmlns:p14="http://schemas.microsoft.com/office/powerpoint/2010/main" val="6929060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CA" dirty="0" smtClean="0"/>
              <a:t>Three key ingredients</a:t>
            </a:r>
          </a:p>
        </p:txBody>
      </p:sp>
      <p:sp>
        <p:nvSpPr>
          <p:cNvPr id="25603" name="Content Placeholder 2"/>
          <p:cNvSpPr>
            <a:spLocks noGrp="1"/>
          </p:cNvSpPr>
          <p:nvPr>
            <p:ph idx="1"/>
          </p:nvPr>
        </p:nvSpPr>
        <p:spPr/>
        <p:txBody>
          <a:bodyPr/>
          <a:lstStyle/>
          <a:p>
            <a:r>
              <a:rPr lang="en-CA" dirty="0" smtClean="0"/>
              <a:t>Claim: who wants what from whom </a:t>
            </a:r>
          </a:p>
          <a:p>
            <a:r>
              <a:rPr lang="en-CA" dirty="0" smtClean="0"/>
              <a:t>Precise or “deep” issues</a:t>
            </a:r>
          </a:p>
          <a:p>
            <a:r>
              <a:rPr lang="en-CA" dirty="0" smtClean="0"/>
              <a:t>A little story to put the issues in context</a:t>
            </a:r>
          </a:p>
          <a:p>
            <a:pPr lvl="1"/>
            <a:r>
              <a:rPr lang="en-CA" dirty="0" smtClean="0">
                <a:ea typeface="Arial" pitchFamily="34" charset="0"/>
              </a:rPr>
              <a:t>Simplify: save the details for later</a:t>
            </a:r>
          </a:p>
        </p:txBody>
      </p:sp>
    </p:spTree>
    <p:extLst>
      <p:ext uri="{BB962C8B-B14F-4D97-AF65-F5344CB8AC3E}">
        <p14:creationId xmlns:p14="http://schemas.microsoft.com/office/powerpoint/2010/main" val="25762440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fld id="{26054D51-EF61-44E9-8D82-DE142264CACD}" type="slidenum">
              <a:rPr lang="en-CA" sz="1400"/>
              <a:pPr eaLnBrk="1" hangingPunct="1"/>
              <a:t>3</a:t>
            </a:fld>
            <a:endParaRPr lang="en-CA" sz="1400" dirty="0"/>
          </a:p>
        </p:txBody>
      </p:sp>
      <p:sp>
        <p:nvSpPr>
          <p:cNvPr id="10243" name="Rectangle 2"/>
          <p:cNvSpPr>
            <a:spLocks noGrp="1" noChangeArrowheads="1"/>
          </p:cNvSpPr>
          <p:nvPr>
            <p:ph type="title"/>
          </p:nvPr>
        </p:nvSpPr>
        <p:spPr/>
        <p:txBody>
          <a:bodyPr/>
          <a:lstStyle/>
          <a:p>
            <a:pPr eaLnBrk="1" hangingPunct="1">
              <a:lnSpc>
                <a:spcPct val="90000"/>
              </a:lnSpc>
              <a:buClr>
                <a:schemeClr val="tx2"/>
              </a:buClr>
            </a:pPr>
            <a:r>
              <a:rPr lang="en-US" dirty="0" smtClean="0"/>
              <a:t>Justice Binnie</a:t>
            </a:r>
          </a:p>
        </p:txBody>
      </p:sp>
      <p:sp>
        <p:nvSpPr>
          <p:cNvPr id="10244" name="Rectangle 3"/>
          <p:cNvSpPr>
            <a:spLocks noGrp="1" noChangeArrowheads="1"/>
          </p:cNvSpPr>
          <p:nvPr>
            <p:ph type="body" idx="1"/>
          </p:nvPr>
        </p:nvSpPr>
        <p:spPr/>
        <p:txBody>
          <a:bodyPr/>
          <a:lstStyle/>
          <a:p>
            <a:pPr eaLnBrk="1" hangingPunct="1">
              <a:lnSpc>
                <a:spcPct val="90000"/>
              </a:lnSpc>
              <a:buClr>
                <a:schemeClr val="tx2"/>
              </a:buClr>
              <a:buFontTx/>
              <a:buChar char="•"/>
            </a:pPr>
            <a:r>
              <a:rPr lang="en-US" dirty="0" smtClean="0"/>
              <a:t>Trial courts, where the essential findings of facts and drawing of inferences are done, can only be held properly to</a:t>
            </a:r>
            <a:r>
              <a:rPr lang="en-US" u="sng" dirty="0" smtClean="0"/>
              <a:t> </a:t>
            </a:r>
            <a:r>
              <a:rPr lang="en-US" u="sng" dirty="0" smtClean="0">
                <a:solidFill>
                  <a:srgbClr val="FF0000"/>
                </a:solidFill>
              </a:rPr>
              <a:t>account </a:t>
            </a:r>
            <a:r>
              <a:rPr lang="en-US" dirty="0" smtClean="0">
                <a:solidFill>
                  <a:schemeClr val="tx1"/>
                </a:solidFill>
              </a:rPr>
              <a:t>if </a:t>
            </a:r>
            <a:r>
              <a:rPr lang="en-US" dirty="0" smtClean="0"/>
              <a:t>the reasons for their adjudication are</a:t>
            </a:r>
            <a:r>
              <a:rPr lang="en-US" u="sng" dirty="0" smtClean="0"/>
              <a:t> </a:t>
            </a:r>
            <a:r>
              <a:rPr lang="en-US" u="sng" dirty="0" smtClean="0">
                <a:solidFill>
                  <a:srgbClr val="FF0000"/>
                </a:solidFill>
              </a:rPr>
              <a:t>transparent </a:t>
            </a:r>
            <a:r>
              <a:rPr lang="en-US" dirty="0" smtClean="0"/>
              <a:t>and </a:t>
            </a:r>
            <a:r>
              <a:rPr lang="en-US" u="sng" dirty="0" smtClean="0">
                <a:solidFill>
                  <a:srgbClr val="FF0000"/>
                </a:solidFill>
              </a:rPr>
              <a:t>accessible</a:t>
            </a:r>
            <a:r>
              <a:rPr lang="en-US" dirty="0" smtClean="0"/>
              <a:t> to the public and to the appellate courts.</a:t>
            </a:r>
          </a:p>
        </p:txBody>
      </p:sp>
    </p:spTree>
    <p:extLst>
      <p:ext uri="{BB962C8B-B14F-4D97-AF65-F5344CB8AC3E}">
        <p14:creationId xmlns:p14="http://schemas.microsoft.com/office/powerpoint/2010/main" val="270725551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CA" dirty="0" smtClean="0"/>
              <a:t>Why in an introduction important for your readers?</a:t>
            </a:r>
          </a:p>
        </p:txBody>
      </p:sp>
      <p:sp>
        <p:nvSpPr>
          <p:cNvPr id="3" name="Content Placeholder 2"/>
          <p:cNvSpPr>
            <a:spLocks noGrp="1"/>
          </p:cNvSpPr>
          <p:nvPr>
            <p:ph idx="1"/>
          </p:nvPr>
        </p:nvSpPr>
        <p:spPr/>
        <p:txBody>
          <a:bodyPr/>
          <a:lstStyle/>
          <a:p>
            <a:pPr>
              <a:defRPr/>
            </a:pPr>
            <a:r>
              <a:rPr lang="en-CA" dirty="0" smtClean="0">
                <a:ea typeface="ＭＳ Ｐゴシック" charset="0"/>
              </a:rPr>
              <a:t>Readers need help to grasp complex information</a:t>
            </a:r>
          </a:p>
          <a:p>
            <a:pPr>
              <a:defRPr/>
            </a:pPr>
            <a:r>
              <a:rPr lang="en-CA" dirty="0" smtClean="0">
                <a:ea typeface="ＭＳ Ｐゴシック" charset="0"/>
              </a:rPr>
              <a:t>They need that help before the information begins to flow</a:t>
            </a:r>
          </a:p>
          <a:p>
            <a:pPr eaLnBrk="1" hangingPunct="1">
              <a:defRPr/>
            </a:pPr>
            <a:r>
              <a:rPr lang="en-CA" dirty="0" smtClean="0">
                <a:ea typeface="+mn-ea"/>
              </a:rPr>
              <a:t>A good introduction creates smart readers</a:t>
            </a:r>
            <a:endParaRPr lang="en-CA" dirty="0" smtClean="0">
              <a:ea typeface="ＭＳ Ｐゴシック" charset="0"/>
            </a:endParaRPr>
          </a:p>
          <a:p>
            <a:pPr lvl="1" eaLnBrk="1" hangingPunct="1">
              <a:defRPr/>
            </a:pPr>
            <a:r>
              <a:rPr lang="en-CA" dirty="0" smtClean="0">
                <a:ea typeface="+mn-ea"/>
              </a:rPr>
              <a:t>Context for the detail in the rest of your decision</a:t>
            </a:r>
          </a:p>
        </p:txBody>
      </p:sp>
    </p:spTree>
    <p:extLst>
      <p:ext uri="{BB962C8B-B14F-4D97-AF65-F5344CB8AC3E}">
        <p14:creationId xmlns:p14="http://schemas.microsoft.com/office/powerpoint/2010/main" val="29505939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OHRC</a:t>
            </a:r>
          </a:p>
        </p:txBody>
      </p:sp>
      <p:sp>
        <p:nvSpPr>
          <p:cNvPr id="30723" name="Rectangle 3"/>
          <p:cNvSpPr>
            <a:spLocks noGrp="1" noChangeArrowheads="1"/>
          </p:cNvSpPr>
          <p:nvPr>
            <p:ph type="body" idx="1"/>
          </p:nvPr>
        </p:nvSpPr>
        <p:spPr/>
        <p:txBody>
          <a:bodyPr/>
          <a:lstStyle/>
          <a:p>
            <a:pPr>
              <a:lnSpc>
                <a:spcPct val="90000"/>
              </a:lnSpc>
              <a:buFont typeface="Wingdings" pitchFamily="2" charset="2"/>
              <a:buNone/>
            </a:pPr>
            <a:r>
              <a:rPr lang="en-US" sz="2400" dirty="0" smtClean="0"/>
              <a:t>Betty Parker worked for Ottawa Systems Consultants from 2007 until she was let go in 2013. From 2011 until 2012 she was required to take disability leave because she was diagnosed with a</a:t>
            </a:r>
            <a:r>
              <a:rPr lang="en-US" sz="2400" baseline="0" dirty="0" smtClean="0"/>
              <a:t> bipolar disorder. </a:t>
            </a:r>
            <a:r>
              <a:rPr lang="en-US" sz="2400" dirty="0" smtClean="0"/>
              <a:t> She claims that in ending her employment the company discriminated against her because of her disability. She has filed a complaint under the Ontario Human Rights Code.</a:t>
            </a:r>
          </a:p>
        </p:txBody>
      </p:sp>
    </p:spTree>
    <p:extLst>
      <p:ext uri="{BB962C8B-B14F-4D97-AF65-F5344CB8AC3E}">
        <p14:creationId xmlns:p14="http://schemas.microsoft.com/office/powerpoint/2010/main" val="21412247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endParaRPr lang="en-US" sz="2400" dirty="0" smtClean="0"/>
          </a:p>
        </p:txBody>
      </p:sp>
      <p:sp>
        <p:nvSpPr>
          <p:cNvPr id="31747" name="Rectangle 3"/>
          <p:cNvSpPr>
            <a:spLocks noGrp="1" noChangeArrowheads="1"/>
          </p:cNvSpPr>
          <p:nvPr>
            <p:ph type="body" idx="1"/>
          </p:nvPr>
        </p:nvSpPr>
        <p:spPr/>
        <p:txBody>
          <a:bodyPr/>
          <a:lstStyle/>
          <a:p>
            <a:pPr>
              <a:lnSpc>
                <a:spcPct val="90000"/>
              </a:lnSpc>
              <a:buFont typeface="Wingdings" pitchFamily="2" charset="2"/>
              <a:buNone/>
            </a:pPr>
            <a:r>
              <a:rPr lang="en-US" sz="2400" dirty="0" smtClean="0"/>
              <a:t>Ottawa Systems Consultants asks to dismiss this complaint. The company acknowledges that it released Ms. Parker because of her disability, but contends that she was incapable of performing her job, and that it could not meet</a:t>
            </a:r>
            <a:r>
              <a:rPr lang="en-US" sz="2400" baseline="0" dirty="0" smtClean="0"/>
              <a:t> its duty to </a:t>
            </a:r>
            <a:r>
              <a:rPr lang="en-US" sz="2400" dirty="0" smtClean="0"/>
              <a:t>accommodate her disability without incurring undue hardship. Accordingly, Ottawa Drugs contends that it has not engaged in discrimination under the Code.</a:t>
            </a:r>
          </a:p>
          <a:p>
            <a:pPr>
              <a:lnSpc>
                <a:spcPct val="90000"/>
              </a:lnSpc>
              <a:buFont typeface="Wingdings" pitchFamily="2" charset="2"/>
              <a:buNone/>
            </a:pPr>
            <a:r>
              <a:rPr lang="en-US" sz="2400" dirty="0" smtClean="0"/>
              <a:t>The question I must resolve  is whether Ottawa Systems Consultants has met its onus to show that, because of health</a:t>
            </a:r>
            <a:r>
              <a:rPr lang="en-US" sz="2400" baseline="0" dirty="0" smtClean="0"/>
              <a:t> </a:t>
            </a:r>
            <a:r>
              <a:rPr lang="en-US" sz="2400" dirty="0" smtClean="0"/>
              <a:t>and safety requirements,  accommodating Ms. Parker</a:t>
            </a:r>
            <a:r>
              <a:rPr lang="en-US" altLang="en-US" sz="2400" dirty="0" smtClean="0"/>
              <a:t>’</a:t>
            </a:r>
            <a:r>
              <a:rPr lang="en-US" sz="2400" dirty="0" smtClean="0"/>
              <a:t>s disability would cause it undue hardship.</a:t>
            </a:r>
          </a:p>
        </p:txBody>
      </p:sp>
    </p:spTree>
    <p:extLst>
      <p:ext uri="{BB962C8B-B14F-4D97-AF65-F5344CB8AC3E}">
        <p14:creationId xmlns:p14="http://schemas.microsoft.com/office/powerpoint/2010/main" val="34403151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Identify the deep issue</a:t>
            </a:r>
            <a:endParaRPr lang="en-CA" dirty="0"/>
          </a:p>
        </p:txBody>
      </p:sp>
      <p:sp>
        <p:nvSpPr>
          <p:cNvPr id="3" name="Content Placeholder 2"/>
          <p:cNvSpPr>
            <a:spLocks noGrp="1"/>
          </p:cNvSpPr>
          <p:nvPr>
            <p:ph idx="1"/>
          </p:nvPr>
        </p:nvSpPr>
        <p:spPr/>
        <p:txBody>
          <a:bodyPr/>
          <a:lstStyle/>
          <a:p>
            <a:pPr rtl="0" eaLnBrk="0" fontAlgn="base" hangingPunct="0"/>
            <a:r>
              <a:rPr lang="en-US" sz="3200" dirty="0" smtClean="0">
                <a:solidFill>
                  <a:schemeClr val="tx1"/>
                </a:solidFill>
                <a:effectLst/>
                <a:latin typeface="+mn-lt"/>
                <a:ea typeface="+mn-ea"/>
                <a:cs typeface="+mn-cs"/>
              </a:rPr>
              <a:t>The deep issue: a useful term coined by Bryan Garner</a:t>
            </a:r>
            <a:endParaRPr lang="en-CA" sz="3200" dirty="0" smtClean="0">
              <a:effectLst/>
            </a:endParaRPr>
          </a:p>
          <a:p>
            <a:pPr rtl="0" eaLnBrk="0" fontAlgn="base" hangingPunct="0"/>
            <a:r>
              <a:rPr lang="en-US" sz="3200" dirty="0" smtClean="0">
                <a:solidFill>
                  <a:schemeClr val="tx1"/>
                </a:solidFill>
                <a:effectLst/>
                <a:latin typeface="+mn-lt"/>
                <a:ea typeface="+mn-ea"/>
                <a:cs typeface="+mn-cs"/>
              </a:rPr>
              <a:t>With what level of detail or precision are you going to state the issue you must resolve?</a:t>
            </a:r>
          </a:p>
        </p:txBody>
      </p:sp>
    </p:spTree>
    <p:extLst>
      <p:ext uri="{BB962C8B-B14F-4D97-AF65-F5344CB8AC3E}">
        <p14:creationId xmlns:p14="http://schemas.microsoft.com/office/powerpoint/2010/main" val="26459993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r>
              <a:rPr lang="en-US" dirty="0" smtClean="0"/>
              <a:t>The definition of a deep issue</a:t>
            </a:r>
          </a:p>
        </p:txBody>
      </p:sp>
      <p:sp>
        <p:nvSpPr>
          <p:cNvPr id="18434" name="Content Placeholder 2"/>
          <p:cNvSpPr>
            <a:spLocks noGrp="1"/>
          </p:cNvSpPr>
          <p:nvPr>
            <p:ph idx="1"/>
          </p:nvPr>
        </p:nvSpPr>
        <p:spPr/>
        <p:txBody>
          <a:bodyPr/>
          <a:lstStyle/>
          <a:p>
            <a:r>
              <a:rPr lang="en-US" dirty="0" smtClean="0"/>
              <a:t>The ultimate, concrete question that you need to answer to decide a point</a:t>
            </a:r>
          </a:p>
          <a:p>
            <a:r>
              <a:rPr lang="en-US" dirty="0" smtClean="0"/>
              <a:t>The final question you pose when you can no longer usefully ask: </a:t>
            </a:r>
            <a:r>
              <a:rPr lang="en-US" altLang="en-US" dirty="0" smtClean="0"/>
              <a:t>“</a:t>
            </a:r>
            <a:r>
              <a:rPr lang="en-US" dirty="0" smtClean="0"/>
              <a:t>And what does that turn on?</a:t>
            </a:r>
            <a:r>
              <a:rPr lang="en-US" altLang="en-US" dirty="0" smtClean="0"/>
              <a:t>”</a:t>
            </a:r>
          </a:p>
        </p:txBody>
      </p:sp>
      <p:sp>
        <p:nvSpPr>
          <p:cNvPr id="1843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fld id="{A9B249AE-CE15-40B9-933F-F278FD709FE6}" type="slidenum">
              <a:rPr lang="en-CA" sz="1400"/>
              <a:pPr eaLnBrk="1" hangingPunct="1"/>
              <a:t>34</a:t>
            </a:fld>
            <a:endParaRPr lang="en-CA" sz="1400" dirty="0"/>
          </a:p>
        </p:txBody>
      </p:sp>
    </p:spTree>
    <p:extLst>
      <p:ext uri="{BB962C8B-B14F-4D97-AF65-F5344CB8AC3E}">
        <p14:creationId xmlns:p14="http://schemas.microsoft.com/office/powerpoint/2010/main" val="130992526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simple example: criminal case</a:t>
            </a:r>
            <a:endParaRPr lang="en-US" dirty="0"/>
          </a:p>
        </p:txBody>
      </p:sp>
      <p:sp>
        <p:nvSpPr>
          <p:cNvPr id="3" name="Content Placeholder 2"/>
          <p:cNvSpPr>
            <a:spLocks noGrp="1"/>
          </p:cNvSpPr>
          <p:nvPr>
            <p:ph idx="1"/>
          </p:nvPr>
        </p:nvSpPr>
        <p:spPr>
          <a:xfrm>
            <a:off x="1182688" y="1772816"/>
            <a:ext cx="7772400" cy="4359697"/>
          </a:xfrm>
        </p:spPr>
        <p:txBody>
          <a:bodyPr/>
          <a:lstStyle/>
          <a:p>
            <a:r>
              <a:rPr lang="en-US" sz="2800" dirty="0" smtClean="0">
                <a:solidFill>
                  <a:schemeClr val="tx1"/>
                </a:solidFill>
                <a:effectLst/>
              </a:rPr>
              <a:t>A charge of sexual assault where the complainant</a:t>
            </a:r>
            <a:r>
              <a:rPr lang="en-US" sz="2800" baseline="0" dirty="0" smtClean="0">
                <a:solidFill>
                  <a:schemeClr val="tx1"/>
                </a:solidFill>
                <a:effectLst/>
              </a:rPr>
              <a:t> and the accused </a:t>
            </a:r>
            <a:r>
              <a:rPr lang="en-US" sz="2800" dirty="0" smtClean="0">
                <a:solidFill>
                  <a:schemeClr val="tx1"/>
                </a:solidFill>
                <a:effectLst/>
              </a:rPr>
              <a:t>agree that they had sexual intercourse</a:t>
            </a:r>
          </a:p>
          <a:p>
            <a:r>
              <a:rPr lang="en-US" sz="2800" dirty="0" smtClean="0">
                <a:solidFill>
                  <a:schemeClr val="tx1"/>
                </a:solidFill>
                <a:effectLst/>
              </a:rPr>
              <a:t>The ultimate question: Is the accused guilty</a:t>
            </a:r>
            <a:r>
              <a:rPr lang="en-US" sz="2800" baseline="0" dirty="0" smtClean="0">
                <a:solidFill>
                  <a:schemeClr val="tx1"/>
                </a:solidFill>
                <a:effectLst/>
              </a:rPr>
              <a:t> of sexual assault?</a:t>
            </a:r>
          </a:p>
          <a:p>
            <a:pPr lvl="1"/>
            <a:r>
              <a:rPr lang="en-US" sz="2400" dirty="0" smtClean="0">
                <a:solidFill>
                  <a:schemeClr val="tx1"/>
                </a:solidFill>
                <a:effectLst/>
              </a:rPr>
              <a:t>And what does that turn on?</a:t>
            </a:r>
          </a:p>
          <a:p>
            <a:pPr lvl="0"/>
            <a:r>
              <a:rPr lang="en-US" sz="2800" dirty="0" smtClean="0">
                <a:solidFill>
                  <a:schemeClr val="tx1"/>
                </a:solidFill>
                <a:effectLst/>
              </a:rPr>
              <a:t>Has the Crown proved beyond a reasonable doubt that the complainant did not consent to the sex?</a:t>
            </a:r>
          </a:p>
          <a:p>
            <a:pPr lvl="1"/>
            <a:r>
              <a:rPr lang="en-US" sz="2400" dirty="0" smtClean="0">
                <a:solidFill>
                  <a:srgbClr val="FF0000"/>
                </a:solidFill>
                <a:effectLst/>
              </a:rPr>
              <a:t>The deep issue</a:t>
            </a:r>
            <a:endParaRPr lang="en-US" sz="2400" b="1" dirty="0" smtClean="0">
              <a:solidFill>
                <a:srgbClr val="FF0000"/>
              </a:solidFill>
              <a:effectLst/>
            </a:endParaRPr>
          </a:p>
          <a:p>
            <a:pPr lvl="0"/>
            <a:r>
              <a:rPr lang="en-US" sz="2800" dirty="0" smtClean="0">
                <a:solidFill>
                  <a:schemeClr val="tx1"/>
                </a:solidFill>
                <a:effectLst/>
              </a:rPr>
              <a:t>Useful technique: exclude what</a:t>
            </a:r>
            <a:r>
              <a:rPr lang="en-US" sz="2800" baseline="0" dirty="0" smtClean="0">
                <a:solidFill>
                  <a:schemeClr val="tx1"/>
                </a:solidFill>
                <a:effectLst/>
              </a:rPr>
              <a:t> is not in issue</a:t>
            </a:r>
            <a:endParaRPr lang="en-US" sz="2800" dirty="0" smtClean="0">
              <a:solidFill>
                <a:schemeClr val="tx1"/>
              </a:solidFill>
              <a:effectLst/>
            </a:endParaRPr>
          </a:p>
        </p:txBody>
      </p:sp>
    </p:spTree>
    <p:extLst>
      <p:ext uri="{BB962C8B-B14F-4D97-AF65-F5344CB8AC3E}">
        <p14:creationId xmlns:p14="http://schemas.microsoft.com/office/powerpoint/2010/main" val="415584161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r>
              <a:rPr lang="en-US" dirty="0" smtClean="0"/>
              <a:t>Another example: a claim</a:t>
            </a:r>
            <a:r>
              <a:rPr lang="en-US" baseline="0" dirty="0" smtClean="0"/>
              <a:t> of discrimination</a:t>
            </a:r>
            <a:endParaRPr lang="en-US" dirty="0" smtClean="0"/>
          </a:p>
        </p:txBody>
      </p:sp>
      <p:sp>
        <p:nvSpPr>
          <p:cNvPr id="19458" name="Content Placeholder 2"/>
          <p:cNvSpPr>
            <a:spLocks noGrp="1"/>
          </p:cNvSpPr>
          <p:nvPr>
            <p:ph idx="1"/>
          </p:nvPr>
        </p:nvSpPr>
        <p:spPr/>
        <p:txBody>
          <a:bodyPr/>
          <a:lstStyle/>
          <a:p>
            <a:r>
              <a:rPr lang="en-US" dirty="0" smtClean="0"/>
              <a:t>The issue is whether, in terminating Betty Parker’s employment because of her disability, Ottawa Systems Consultants</a:t>
            </a:r>
            <a:r>
              <a:rPr lang="en-US" baseline="0" dirty="0" smtClean="0"/>
              <a:t> discriminated against her.</a:t>
            </a:r>
            <a:endParaRPr lang="en-US" dirty="0" smtClean="0"/>
          </a:p>
          <a:p>
            <a:pPr lvl="1"/>
            <a:r>
              <a:rPr lang="en-US" altLang="en-US" dirty="0" smtClean="0"/>
              <a:t>“</a:t>
            </a:r>
            <a:r>
              <a:rPr lang="en-US" dirty="0" smtClean="0"/>
              <a:t>And what does that turn on</a:t>
            </a:r>
            <a:r>
              <a:rPr lang="en-US" altLang="en-US" dirty="0" smtClean="0"/>
              <a:t>”</a:t>
            </a:r>
            <a:r>
              <a:rPr lang="en-US" dirty="0" smtClean="0"/>
              <a:t>?</a:t>
            </a:r>
          </a:p>
        </p:txBody>
      </p:sp>
      <p:sp>
        <p:nvSpPr>
          <p:cNvPr id="1945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fld id="{803B2ED3-9281-4C8E-A322-A7AE86EAB503}" type="slidenum">
              <a:rPr lang="en-CA" sz="1400"/>
              <a:pPr eaLnBrk="1" hangingPunct="1"/>
              <a:t>36</a:t>
            </a:fld>
            <a:endParaRPr lang="en-CA" sz="1400" dirty="0"/>
          </a:p>
        </p:txBody>
      </p:sp>
    </p:spTree>
    <p:extLst>
      <p:ext uri="{BB962C8B-B14F-4D97-AF65-F5344CB8AC3E}">
        <p14:creationId xmlns:p14="http://schemas.microsoft.com/office/powerpoint/2010/main" val="234767531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p:txBody>
          <a:bodyPr/>
          <a:lstStyle/>
          <a:p>
            <a:r>
              <a:rPr lang="en-US" dirty="0" smtClean="0"/>
              <a:t> </a:t>
            </a:r>
          </a:p>
        </p:txBody>
      </p:sp>
      <p:sp>
        <p:nvSpPr>
          <p:cNvPr id="20482" name="Content Placeholder 2"/>
          <p:cNvSpPr>
            <a:spLocks noGrp="1"/>
          </p:cNvSpPr>
          <p:nvPr>
            <p:ph idx="1"/>
          </p:nvPr>
        </p:nvSpPr>
        <p:spPr/>
        <p:txBody>
          <a:bodyPr/>
          <a:lstStyle/>
          <a:p>
            <a:r>
              <a:rPr lang="en-US" dirty="0" smtClean="0"/>
              <a:t>Ottawa Systems Consultants terminated</a:t>
            </a:r>
            <a:r>
              <a:rPr lang="en-US" baseline="0" dirty="0" smtClean="0"/>
              <a:t> Betty Parker’s employment because of her disability. It claimed that she was incapable of performing her job. </a:t>
            </a:r>
            <a:r>
              <a:rPr lang="en-US" dirty="0" smtClean="0"/>
              <a:t>The issue is whether the company was justified in releasing her because it could not accommodate her disability</a:t>
            </a:r>
            <a:r>
              <a:rPr lang="en-US" baseline="0" dirty="0" smtClean="0"/>
              <a:t> without incurring undue hardship. </a:t>
            </a:r>
            <a:endParaRPr lang="en-US" dirty="0" smtClean="0"/>
          </a:p>
          <a:p>
            <a:pPr lvl="1"/>
            <a:r>
              <a:rPr lang="en-US" altLang="en-US" dirty="0" smtClean="0"/>
              <a:t>“</a:t>
            </a:r>
            <a:r>
              <a:rPr lang="en-US" dirty="0" smtClean="0"/>
              <a:t>And what does that turn on</a:t>
            </a:r>
            <a:r>
              <a:rPr lang="en-US" altLang="en-US" dirty="0" smtClean="0"/>
              <a:t>”</a:t>
            </a:r>
            <a:r>
              <a:rPr lang="en-US" dirty="0" smtClean="0"/>
              <a:t>?</a:t>
            </a:r>
          </a:p>
        </p:txBody>
      </p:sp>
      <p:sp>
        <p:nvSpPr>
          <p:cNvPr id="2048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fld id="{021387AB-E215-4ECF-954C-4E1BB945DFB4}" type="slidenum">
              <a:rPr lang="en-CA" sz="1400"/>
              <a:pPr eaLnBrk="1" hangingPunct="1"/>
              <a:t>37</a:t>
            </a:fld>
            <a:endParaRPr lang="en-CA" sz="1400" dirty="0"/>
          </a:p>
        </p:txBody>
      </p:sp>
    </p:spTree>
    <p:extLst>
      <p:ext uri="{BB962C8B-B14F-4D97-AF65-F5344CB8AC3E}">
        <p14:creationId xmlns:p14="http://schemas.microsoft.com/office/powerpoint/2010/main" val="15368708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dirty="0"/>
          </a:p>
        </p:txBody>
      </p:sp>
      <p:sp>
        <p:nvSpPr>
          <p:cNvPr id="3" name="Content Placeholder 2"/>
          <p:cNvSpPr>
            <a:spLocks noGrp="1"/>
          </p:cNvSpPr>
          <p:nvPr>
            <p:ph idx="1"/>
          </p:nvPr>
        </p:nvSpPr>
        <p:spPr/>
        <p:txBody>
          <a:bodyPr/>
          <a:lstStyle/>
          <a:p>
            <a:pPr lvl="0"/>
            <a:r>
              <a:rPr lang="en-US" dirty="0" smtClean="0"/>
              <a:t>The issue is whether</a:t>
            </a:r>
            <a:r>
              <a:rPr lang="en-US" baseline="0" dirty="0" smtClean="0"/>
              <a:t> Ottawa Systems Consultants can show that accommodating Betty Parker’s disability would impose undue hardship because of safety and cost requirements.</a:t>
            </a:r>
            <a:r>
              <a:rPr lang="en-US" dirty="0" smtClean="0"/>
              <a:t> </a:t>
            </a:r>
          </a:p>
          <a:p>
            <a:pPr lvl="1"/>
            <a:r>
              <a:rPr lang="en-US" dirty="0" smtClean="0">
                <a:solidFill>
                  <a:srgbClr val="FF0000"/>
                </a:solidFill>
              </a:rPr>
              <a:t>The deep issue</a:t>
            </a:r>
          </a:p>
          <a:p>
            <a:pPr lvl="1"/>
            <a:r>
              <a:rPr lang="en-US" dirty="0" smtClean="0">
                <a:solidFill>
                  <a:schemeClr val="tx1"/>
                </a:solidFill>
              </a:rPr>
              <a:t>The word </a:t>
            </a:r>
            <a:r>
              <a:rPr lang="en-US" dirty="0" smtClean="0">
                <a:solidFill>
                  <a:srgbClr val="FF0000"/>
                </a:solidFill>
              </a:rPr>
              <a:t>“because”</a:t>
            </a:r>
            <a:r>
              <a:rPr lang="en-US" dirty="0" smtClean="0">
                <a:solidFill>
                  <a:schemeClr val="tx1"/>
                </a:solidFill>
              </a:rPr>
              <a:t> can often help you define the issue more precisely </a:t>
            </a:r>
            <a:endParaRPr lang="en-CA" dirty="0"/>
          </a:p>
        </p:txBody>
      </p:sp>
    </p:spTree>
    <p:extLst>
      <p:ext uri="{BB962C8B-B14F-4D97-AF65-F5344CB8AC3E}">
        <p14:creationId xmlns:p14="http://schemas.microsoft.com/office/powerpoint/2010/main" val="142024355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CA" dirty="0" smtClean="0">
                <a:ea typeface="+mn-ea"/>
              </a:rPr>
              <a:t>A good introduction will make you a better writer</a:t>
            </a:r>
            <a:endParaRPr lang="en-CA" dirty="0">
              <a:ea typeface="ＭＳ Ｐゴシック" charset="0"/>
            </a:endParaRPr>
          </a:p>
        </p:txBody>
      </p:sp>
      <p:sp>
        <p:nvSpPr>
          <p:cNvPr id="3" name="Content Placeholder 2"/>
          <p:cNvSpPr>
            <a:spLocks noGrp="1"/>
          </p:cNvSpPr>
          <p:nvPr>
            <p:ph idx="1"/>
          </p:nvPr>
        </p:nvSpPr>
        <p:spPr/>
        <p:txBody>
          <a:bodyPr/>
          <a:lstStyle/>
          <a:p>
            <a:pPr>
              <a:defRPr/>
            </a:pPr>
            <a:r>
              <a:rPr lang="en-CA" dirty="0" smtClean="0">
                <a:ea typeface="+mn-ea"/>
              </a:rPr>
              <a:t>Helps you focus on the questions you must decide</a:t>
            </a:r>
          </a:p>
          <a:p>
            <a:pPr>
              <a:defRPr/>
            </a:pPr>
            <a:r>
              <a:rPr lang="en-CA" dirty="0" smtClean="0">
                <a:ea typeface="+mn-ea"/>
              </a:rPr>
              <a:t>Helps you structure the rest of your decision, using the issues </a:t>
            </a:r>
            <a:endParaRPr lang="en-CA" dirty="0">
              <a:ea typeface="ＭＳ Ｐゴシック" charset="0"/>
            </a:endParaRPr>
          </a:p>
        </p:txBody>
      </p:sp>
    </p:spTree>
    <p:extLst>
      <p:ext uri="{BB962C8B-B14F-4D97-AF65-F5344CB8AC3E}">
        <p14:creationId xmlns:p14="http://schemas.microsoft.com/office/powerpoint/2010/main" val="25662882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0000"/>
                </a:solidFill>
              </a:rPr>
              <a:t>Why do we write reasons?</a:t>
            </a:r>
            <a:endParaRPr lang="en-CA" dirty="0">
              <a:solidFill>
                <a:srgbClr val="FF0000"/>
              </a:solidFill>
            </a:endParaRPr>
          </a:p>
        </p:txBody>
      </p:sp>
      <p:sp>
        <p:nvSpPr>
          <p:cNvPr id="3" name="Content Placeholder 2"/>
          <p:cNvSpPr>
            <a:spLocks noGrp="1"/>
          </p:cNvSpPr>
          <p:nvPr>
            <p:ph idx="1"/>
          </p:nvPr>
        </p:nvSpPr>
        <p:spPr/>
        <p:txBody>
          <a:bodyPr/>
          <a:lstStyle/>
          <a:p>
            <a:r>
              <a:rPr lang="en-CA" dirty="0" smtClean="0"/>
              <a:t>Tell the parties affected by the decision why the decision was made</a:t>
            </a:r>
          </a:p>
          <a:p>
            <a:r>
              <a:rPr lang="en-CA" dirty="0" smtClean="0"/>
              <a:t>Provide public accountability:</a:t>
            </a:r>
            <a:r>
              <a:rPr lang="en-CA" baseline="0" dirty="0" smtClean="0"/>
              <a:t> justice is not only done, but is seen to be done</a:t>
            </a:r>
          </a:p>
          <a:p>
            <a:r>
              <a:rPr lang="en-CA" baseline="0" dirty="0" smtClean="0"/>
              <a:t>Permit effective appellate review</a:t>
            </a:r>
          </a:p>
          <a:p>
            <a:r>
              <a:rPr lang="en-CA" baseline="0" dirty="0" smtClean="0"/>
              <a:t>“Sometimes it just won’t write”</a:t>
            </a:r>
          </a:p>
        </p:txBody>
      </p:sp>
    </p:spTree>
    <p:extLst>
      <p:ext uri="{BB962C8B-B14F-4D97-AF65-F5344CB8AC3E}">
        <p14:creationId xmlns:p14="http://schemas.microsoft.com/office/powerpoint/2010/main" val="61253496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CA" dirty="0" smtClean="0">
                <a:ea typeface="ＭＳ Ｐゴシック" pitchFamily="34" charset="-128"/>
              </a:rPr>
              <a:t>Use plain and simple language</a:t>
            </a:r>
          </a:p>
        </p:txBody>
      </p:sp>
      <p:sp>
        <p:nvSpPr>
          <p:cNvPr id="3" name="Content Placeholder 2"/>
          <p:cNvSpPr>
            <a:spLocks noGrp="1"/>
          </p:cNvSpPr>
          <p:nvPr>
            <p:ph idx="1"/>
          </p:nvPr>
        </p:nvSpPr>
        <p:spPr/>
        <p:txBody>
          <a:bodyPr>
            <a:normAutofit/>
          </a:bodyPr>
          <a:lstStyle/>
          <a:p>
            <a:r>
              <a:rPr lang="en-CA" sz="2800" dirty="0" smtClean="0">
                <a:ea typeface="ＭＳ Ｐゴシック" pitchFamily="34" charset="-128"/>
              </a:rPr>
              <a:t>Engage your readers; don’t turn them away</a:t>
            </a:r>
          </a:p>
          <a:p>
            <a:r>
              <a:rPr lang="en-CA" sz="2800" dirty="0" smtClean="0">
                <a:ea typeface="ＭＳ Ｐゴシック" pitchFamily="34" charset="-128"/>
              </a:rPr>
              <a:t>The readers’ question: will you speak my language or will I have to endure yours?</a:t>
            </a:r>
          </a:p>
          <a:p>
            <a:r>
              <a:rPr lang="en-CA" sz="2800" dirty="0" smtClean="0">
                <a:ea typeface="ＭＳ Ｐゴシック" pitchFamily="34" charset="-128"/>
              </a:rPr>
              <a:t>Postpone the technical detail</a:t>
            </a:r>
          </a:p>
        </p:txBody>
      </p:sp>
    </p:spTree>
    <p:extLst>
      <p:ext uri="{BB962C8B-B14F-4D97-AF65-F5344CB8AC3E}">
        <p14:creationId xmlns:p14="http://schemas.microsoft.com/office/powerpoint/2010/main" val="37871600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CA" dirty="0" smtClean="0">
                <a:ea typeface="ＭＳ Ｐゴシック" pitchFamily="34" charset="-128"/>
              </a:rPr>
              <a:t>Example: Before</a:t>
            </a:r>
          </a:p>
        </p:txBody>
      </p:sp>
      <p:sp>
        <p:nvSpPr>
          <p:cNvPr id="34819" name="Content Placeholder 2"/>
          <p:cNvSpPr>
            <a:spLocks noGrp="1"/>
          </p:cNvSpPr>
          <p:nvPr>
            <p:ph idx="1"/>
          </p:nvPr>
        </p:nvSpPr>
        <p:spPr/>
        <p:txBody>
          <a:bodyPr/>
          <a:lstStyle/>
          <a:p>
            <a:r>
              <a:rPr lang="en-CA" sz="2800" dirty="0" smtClean="0">
                <a:ea typeface="ＭＳ Ｐゴシック" pitchFamily="34" charset="-128"/>
              </a:rPr>
              <a:t>This is an appeal against a reassessment made by the Minister of National Revenue on September 12, 2010 , whereby the appellant was denied a deduction in the amount of $1250 as moving expenses in computing her income for the 2009 taxation year, pursuant to section 62 and the definition of “eligible relocation” in subsection 248(1) of the </a:t>
            </a:r>
            <a:r>
              <a:rPr lang="en-CA" sz="2800" i="1" dirty="0" smtClean="0">
                <a:ea typeface="ＭＳ Ｐゴシック" pitchFamily="34" charset="-128"/>
              </a:rPr>
              <a:t>Income Tax Act.</a:t>
            </a:r>
          </a:p>
          <a:p>
            <a:r>
              <a:rPr lang="en-CA" sz="2800" dirty="0" smtClean="0">
                <a:ea typeface="ＭＳ Ｐゴシック" pitchFamily="34" charset="-128"/>
              </a:rPr>
              <a:t>The relevant provisions of the Act provide...</a:t>
            </a:r>
          </a:p>
        </p:txBody>
      </p:sp>
    </p:spTree>
    <p:extLst>
      <p:ext uri="{BB962C8B-B14F-4D97-AF65-F5344CB8AC3E}">
        <p14:creationId xmlns:p14="http://schemas.microsoft.com/office/powerpoint/2010/main" val="3758122775"/>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CA" dirty="0" smtClean="0">
                <a:ea typeface="ＭＳ Ｐゴシック" pitchFamily="34" charset="-128"/>
              </a:rPr>
              <a:t>Example: After</a:t>
            </a:r>
          </a:p>
        </p:txBody>
      </p:sp>
      <p:sp>
        <p:nvSpPr>
          <p:cNvPr id="3" name="Content Placeholder 2"/>
          <p:cNvSpPr>
            <a:spLocks noGrp="1"/>
          </p:cNvSpPr>
          <p:nvPr>
            <p:ph idx="1"/>
          </p:nvPr>
        </p:nvSpPr>
        <p:spPr/>
        <p:txBody>
          <a:bodyPr/>
          <a:lstStyle/>
          <a:p>
            <a:r>
              <a:rPr lang="en-CA" sz="2800" dirty="0" smtClean="0">
                <a:ea typeface="ＭＳ Ｐゴシック" pitchFamily="34" charset="-128"/>
              </a:rPr>
              <a:t>The appellant Alexis Smith lives in Sudbury with her husband and two sons. In 2009 she took a three month position with the CIBC in Vancouver. Her family stayed behind in their home in Sudbury.</a:t>
            </a:r>
          </a:p>
          <a:p>
            <a:r>
              <a:rPr lang="en-CA" sz="2800" dirty="0" smtClean="0">
                <a:ea typeface="ＭＳ Ｐゴシック" pitchFamily="34" charset="-128"/>
              </a:rPr>
              <a:t>For the 2009 taxation year, Ms. Smith claims a deduction for moving expenses for the cost of her airfare to Vancouver, $1250. The Minister reassessed her income and denied the deduction. Ms. Smith appeals.</a:t>
            </a:r>
          </a:p>
        </p:txBody>
      </p:sp>
    </p:spTree>
    <p:extLst>
      <p:ext uri="{BB962C8B-B14F-4D97-AF65-F5344CB8AC3E}">
        <p14:creationId xmlns:p14="http://schemas.microsoft.com/office/powerpoint/2010/main" val="42412227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endParaRPr lang="en-US" dirty="0" smtClean="0">
              <a:ea typeface="ＭＳ Ｐゴシック" pitchFamily="34" charset="-128"/>
            </a:endParaRPr>
          </a:p>
        </p:txBody>
      </p:sp>
      <p:sp>
        <p:nvSpPr>
          <p:cNvPr id="3" name="Content Placeholder 2"/>
          <p:cNvSpPr>
            <a:spLocks noGrp="1"/>
          </p:cNvSpPr>
          <p:nvPr>
            <p:ph idx="1"/>
          </p:nvPr>
        </p:nvSpPr>
        <p:spPr/>
        <p:txBody>
          <a:bodyPr>
            <a:normAutofit/>
          </a:bodyPr>
          <a:lstStyle/>
          <a:p>
            <a:r>
              <a:rPr lang="en-CA" sz="2800" dirty="0" smtClean="0">
                <a:ea typeface="ＭＳ Ｐゴシック" pitchFamily="34" charset="-128"/>
              </a:rPr>
              <a:t>Ms. Smith is entitled to deduct her travel costs under s. 62 of the Act only if she was moving from an old residence to a new residence to enable her to take the job with the Bank.</a:t>
            </a:r>
          </a:p>
          <a:p>
            <a:r>
              <a:rPr lang="en-CA" sz="2800" dirty="0" smtClean="0">
                <a:ea typeface="ＭＳ Ｐゴシック" pitchFamily="34" charset="-128"/>
              </a:rPr>
              <a:t>The issue on this appeal is whether the air fare expense related to a change in residence or was simply an incidental cost of travelling to a temporary workplace.</a:t>
            </a:r>
            <a:endParaRPr lang="en-CA" sz="2800" dirty="0" smtClean="0">
              <a:solidFill>
                <a:srgbClr val="FF0000"/>
              </a:solidFill>
              <a:ea typeface="+mn-ea"/>
            </a:endParaRPr>
          </a:p>
        </p:txBody>
      </p:sp>
    </p:spTree>
    <p:extLst>
      <p:ext uri="{BB962C8B-B14F-4D97-AF65-F5344CB8AC3E}">
        <p14:creationId xmlns:p14="http://schemas.microsoft.com/office/powerpoint/2010/main" val="14477610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noChangeArrowheads="1"/>
          </p:cNvSpPr>
          <p:nvPr>
            <p:ph type="title"/>
          </p:nvPr>
        </p:nvSpPr>
        <p:spPr/>
        <p:txBody>
          <a:bodyPr/>
          <a:lstStyle/>
          <a:p>
            <a:pPr eaLnBrk="1" hangingPunct="1"/>
            <a:r>
              <a:rPr lang="en-US" dirty="0" smtClean="0">
                <a:latin typeface="Tahoma" charset="0"/>
                <a:ea typeface="MS PGothic" charset="0"/>
                <a:cs typeface="Arial" charset="0"/>
              </a:rPr>
              <a:t>Facts and evidence</a:t>
            </a:r>
            <a:endParaRPr lang="en-CA" dirty="0">
              <a:latin typeface="Tahoma" charset="0"/>
              <a:ea typeface="MS PGothic" charset="0"/>
              <a:cs typeface="Arial" charset="0"/>
            </a:endParaRPr>
          </a:p>
        </p:txBody>
      </p:sp>
      <p:sp>
        <p:nvSpPr>
          <p:cNvPr id="81922" name="Rectangle 3"/>
          <p:cNvSpPr>
            <a:spLocks noGrp="1" noChangeArrowheads="1"/>
          </p:cNvSpPr>
          <p:nvPr>
            <p:ph type="body" idx="1"/>
          </p:nvPr>
        </p:nvSpPr>
        <p:spPr/>
        <p:txBody>
          <a:bodyPr/>
          <a:lstStyle/>
          <a:p>
            <a:pPr eaLnBrk="1" hangingPunct="1"/>
            <a:r>
              <a:rPr lang="en-US" dirty="0">
                <a:latin typeface="Tahoma" charset="0"/>
                <a:ea typeface="MS PGothic" charset="0"/>
                <a:cs typeface="Arial" charset="0"/>
              </a:rPr>
              <a:t>Context before details is especially important in your review of the facts or the evidence</a:t>
            </a:r>
          </a:p>
          <a:p>
            <a:pPr lvl="1" eaLnBrk="1" hangingPunct="1"/>
            <a:r>
              <a:rPr lang="en-US" dirty="0">
                <a:latin typeface="Tahoma" charset="0"/>
                <a:ea typeface="ＭＳ Ｐゴシック" charset="0"/>
                <a:cs typeface="Arial" charset="0"/>
              </a:rPr>
              <a:t>You are dumping a lot of detail on your readers</a:t>
            </a:r>
          </a:p>
          <a:p>
            <a:pPr eaLnBrk="1" hangingPunct="1"/>
            <a:r>
              <a:rPr lang="en-US" dirty="0">
                <a:latin typeface="Tahoma" charset="0"/>
                <a:ea typeface="MS PGothic" charset="0"/>
                <a:cs typeface="Arial" charset="0"/>
              </a:rPr>
              <a:t>Facts have no meaning without a context for them</a:t>
            </a:r>
          </a:p>
          <a:p>
            <a:pPr eaLnBrk="1" hangingPunct="1"/>
            <a:r>
              <a:rPr lang="en-US" dirty="0">
                <a:latin typeface="Tahoma" charset="0"/>
                <a:ea typeface="MS PGothic" charset="0"/>
                <a:cs typeface="Arial" charset="0"/>
              </a:rPr>
              <a:t>As you move from section to section, topic to topic, start with </a:t>
            </a:r>
            <a:r>
              <a:rPr lang="en-US" dirty="0" smtClean="0">
                <a:latin typeface="Tahoma" charset="0"/>
                <a:ea typeface="MS PGothic" charset="0"/>
                <a:cs typeface="Arial" charset="0"/>
              </a:rPr>
              <a:t>context</a:t>
            </a:r>
          </a:p>
        </p:txBody>
      </p:sp>
    </p:spTree>
    <p:extLst>
      <p:ext uri="{BB962C8B-B14F-4D97-AF65-F5344CB8AC3E}">
        <p14:creationId xmlns:p14="http://schemas.microsoft.com/office/powerpoint/2010/main" val="113584205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CA" dirty="0" smtClean="0"/>
              <a:t>What you have to avoid</a:t>
            </a:r>
          </a:p>
        </p:txBody>
      </p:sp>
      <p:sp>
        <p:nvSpPr>
          <p:cNvPr id="38915" name="Content Placeholder 2"/>
          <p:cNvSpPr>
            <a:spLocks noGrp="1"/>
          </p:cNvSpPr>
          <p:nvPr>
            <p:ph idx="1"/>
          </p:nvPr>
        </p:nvSpPr>
        <p:spPr/>
        <p:txBody>
          <a:bodyPr/>
          <a:lstStyle/>
          <a:p>
            <a:r>
              <a:rPr lang="en-CA" dirty="0" smtClean="0"/>
              <a:t>Long, unbroken chunks of text</a:t>
            </a:r>
          </a:p>
          <a:p>
            <a:r>
              <a:rPr lang="en-CA" dirty="0" smtClean="0"/>
              <a:t>One thing after another</a:t>
            </a:r>
          </a:p>
          <a:p>
            <a:r>
              <a:rPr lang="en-CA" dirty="0" smtClean="0"/>
              <a:t>No road signs</a:t>
            </a:r>
          </a:p>
        </p:txBody>
      </p:sp>
    </p:spTree>
    <p:extLst>
      <p:ext uri="{BB962C8B-B14F-4D97-AF65-F5344CB8AC3E}">
        <p14:creationId xmlns:p14="http://schemas.microsoft.com/office/powerpoint/2010/main" val="141467450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971600" y="548680"/>
            <a:ext cx="8029400" cy="1105272"/>
          </a:xfrm>
        </p:spPr>
        <p:txBody>
          <a:bodyPr/>
          <a:lstStyle/>
          <a:p>
            <a:pPr>
              <a:buFont typeface="Monotype Sorts" charset="0"/>
              <a:buNone/>
            </a:pPr>
            <a:r>
              <a:rPr lang="en-US" sz="4000" dirty="0">
                <a:latin typeface="Arial" charset="0"/>
              </a:rPr>
              <a:t>Motion to exclude evidence: no context </a:t>
            </a:r>
          </a:p>
        </p:txBody>
      </p:sp>
      <p:sp>
        <p:nvSpPr>
          <p:cNvPr id="54275" name="Rectangle 3"/>
          <p:cNvSpPr>
            <a:spLocks noGrp="1" noChangeArrowheads="1"/>
          </p:cNvSpPr>
          <p:nvPr>
            <p:ph type="body" idx="1"/>
          </p:nvPr>
        </p:nvSpPr>
        <p:spPr>
          <a:xfrm>
            <a:off x="0" y="2362200"/>
            <a:ext cx="8915400" cy="4171950"/>
          </a:xfrm>
        </p:spPr>
        <p:txBody>
          <a:bodyPr/>
          <a:lstStyle/>
          <a:p>
            <a:pPr>
              <a:buFont typeface="Monotype Sorts" charset="0"/>
              <a:buChar char=" "/>
            </a:pPr>
            <a:r>
              <a:rPr lang="en-US" sz="2400" dirty="0"/>
              <a:t>At approximately 4 p.m. On December 7, 2000, O.P.P. Constables Charles Jones, Ronald Brown and David Green, accompanied by Crown Attorney Frank Smith, went to Torrance’s home located at 2156 Keele Street, Toronto. A search of the premises was conducted resulting in the seizure of a brown calendar book and a red notebook </a:t>
            </a:r>
            <a:r>
              <a:rPr lang="en-US" sz="2400" u="none" dirty="0"/>
              <a:t>from Torrance’s bedroom. </a:t>
            </a:r>
            <a:endParaRPr lang="en-US" sz="2400" u="none" dirty="0">
              <a:solidFill>
                <a:srgbClr val="FF0000"/>
              </a:solidFill>
            </a:endParaRPr>
          </a:p>
        </p:txBody>
      </p:sp>
    </p:spTree>
    <p:extLst>
      <p:ext uri="{BB962C8B-B14F-4D97-AF65-F5344CB8AC3E}">
        <p14:creationId xmlns:p14="http://schemas.microsoft.com/office/powerpoint/2010/main" val="288128724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pPr>
              <a:buFont typeface="Monotype Sorts" charset="0"/>
              <a:buNone/>
            </a:pPr>
            <a:endParaRPr lang="en-US" sz="3600" dirty="0"/>
          </a:p>
        </p:txBody>
      </p:sp>
      <p:sp>
        <p:nvSpPr>
          <p:cNvPr id="56323" name="Rectangle 3"/>
          <p:cNvSpPr>
            <a:spLocks noGrp="1" noChangeArrowheads="1"/>
          </p:cNvSpPr>
          <p:nvPr>
            <p:ph type="body" idx="1"/>
          </p:nvPr>
        </p:nvSpPr>
        <p:spPr/>
        <p:txBody>
          <a:bodyPr/>
          <a:lstStyle/>
          <a:p>
            <a:pPr>
              <a:buFont typeface="Monotype Sorts" charset="0"/>
              <a:buChar char=" "/>
            </a:pPr>
            <a:r>
              <a:rPr lang="en-US" sz="2400" dirty="0"/>
              <a:t>     Torrance had developed as a prime suspect in a homicide </a:t>
            </a:r>
            <a:r>
              <a:rPr lang="en-US" sz="2400" dirty="0" smtClean="0"/>
              <a:t>that occurred </a:t>
            </a:r>
            <a:r>
              <a:rPr lang="en-US" sz="2400" dirty="0"/>
              <a:t>that afternoon. That fact led the O.P.P. to his residence. At trial, Constables Jones and Brown and Torrance’s father testified about what happened in the Torrance residence</a:t>
            </a:r>
          </a:p>
        </p:txBody>
      </p:sp>
    </p:spTree>
    <p:extLst>
      <p:ext uri="{BB962C8B-B14F-4D97-AF65-F5344CB8AC3E}">
        <p14:creationId xmlns:p14="http://schemas.microsoft.com/office/powerpoint/2010/main" val="1201262408"/>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a:buFont typeface="Monotype Sorts" charset="0"/>
              <a:buNone/>
            </a:pPr>
            <a:endParaRPr lang="en-US" sz="3600" dirty="0"/>
          </a:p>
        </p:txBody>
      </p:sp>
      <p:sp>
        <p:nvSpPr>
          <p:cNvPr id="57347" name="Rectangle 3"/>
          <p:cNvSpPr>
            <a:spLocks noGrp="1" noChangeArrowheads="1"/>
          </p:cNvSpPr>
          <p:nvPr>
            <p:ph type="body" idx="1"/>
          </p:nvPr>
        </p:nvSpPr>
        <p:spPr/>
        <p:txBody>
          <a:bodyPr/>
          <a:lstStyle/>
          <a:p>
            <a:pPr>
              <a:lnSpc>
                <a:spcPct val="90000"/>
              </a:lnSpc>
              <a:buFont typeface="Monotype Sorts" charset="0"/>
              <a:buChar char=" "/>
            </a:pPr>
            <a:r>
              <a:rPr lang="en-US" sz="2000" dirty="0"/>
              <a:t>     </a:t>
            </a:r>
            <a:r>
              <a:rPr lang="en-US" sz="2400" dirty="0"/>
              <a:t>Jones stated that Brown was in charge, and that upon arriving at the front door, they were greeted by Torrance’s mother. Brown asked permission to search the house for Torrance. She allowed them to enter the house, but asked that they wait for the arrival of her husband. Brown’s version of the initial contact is similar. There is no question that the purpose of the constables’ visit was to determine if Torrance was in the house. Brown also told her that Torrance was a suspect in the homicide case and that the police wasted to search the home for Torrance. The police officers and Mrs. Torrance waited</a:t>
            </a:r>
            <a:r>
              <a:rPr lang="en-US" sz="2000" dirty="0"/>
              <a:t>... </a:t>
            </a:r>
            <a:endParaRPr lang="en-US" sz="2000" dirty="0" smtClean="0"/>
          </a:p>
        </p:txBody>
      </p:sp>
    </p:spTree>
    <p:extLst>
      <p:ext uri="{BB962C8B-B14F-4D97-AF65-F5344CB8AC3E}">
        <p14:creationId xmlns:p14="http://schemas.microsoft.com/office/powerpoint/2010/main" val="67896157"/>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Some context first</a:t>
            </a:r>
            <a:endParaRPr lang="en-CA" dirty="0"/>
          </a:p>
        </p:txBody>
      </p:sp>
      <p:sp>
        <p:nvSpPr>
          <p:cNvPr id="3" name="Content Placeholder 2"/>
          <p:cNvSpPr>
            <a:spLocks noGrp="1"/>
          </p:cNvSpPr>
          <p:nvPr>
            <p:ph idx="1"/>
          </p:nvPr>
        </p:nvSpPr>
        <p:spPr/>
        <p:txBody>
          <a:bodyPr/>
          <a:lstStyle/>
          <a:p>
            <a:r>
              <a:rPr lang="en-CA" dirty="0" smtClean="0">
                <a:solidFill>
                  <a:srgbClr val="FF0000"/>
                </a:solidFill>
              </a:rPr>
              <a:t>Torrance seeks an order excluding evidence seized from a drawer in his bedroom by O.P.P constables</a:t>
            </a:r>
            <a:r>
              <a:rPr lang="en-CA" baseline="0" dirty="0" smtClean="0">
                <a:solidFill>
                  <a:srgbClr val="FF0000"/>
                </a:solidFill>
              </a:rPr>
              <a:t> who searched his parents’ home where he lived.</a:t>
            </a:r>
          </a:p>
          <a:p>
            <a:r>
              <a:rPr lang="en-CA" baseline="0" dirty="0" smtClean="0"/>
              <a:t>At approximately 4 p.m….</a:t>
            </a:r>
            <a:endParaRPr lang="en-CA" dirty="0"/>
          </a:p>
        </p:txBody>
      </p:sp>
    </p:spTree>
    <p:extLst>
      <p:ext uri="{BB962C8B-B14F-4D97-AF65-F5344CB8AC3E}">
        <p14:creationId xmlns:p14="http://schemas.microsoft.com/office/powerpoint/2010/main" val="18402697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rtl="0" eaLnBrk="1" latinLnBrk="0" hangingPunct="1"/>
            <a:r>
              <a:rPr lang="en-US" sz="4000" baseline="0" dirty="0" smtClean="0">
                <a:solidFill>
                  <a:schemeClr val="tx2"/>
                </a:solidFill>
                <a:effectLst/>
                <a:latin typeface="+mj-lt"/>
                <a:ea typeface="+mn-ea"/>
                <a:cs typeface="+mn-cs"/>
              </a:rPr>
              <a:t>To communicate you must know your audience</a:t>
            </a:r>
            <a:endParaRPr lang="en-CA" sz="4000" dirty="0">
              <a:solidFill>
                <a:schemeClr val="tx2"/>
              </a:solidFill>
              <a:latin typeface="+mj-lt"/>
            </a:endParaRPr>
          </a:p>
        </p:txBody>
      </p:sp>
      <p:sp>
        <p:nvSpPr>
          <p:cNvPr id="3" name="Content Placeholder 2"/>
          <p:cNvSpPr>
            <a:spLocks noGrp="1"/>
          </p:cNvSpPr>
          <p:nvPr>
            <p:ph idx="1"/>
          </p:nvPr>
        </p:nvSpPr>
        <p:spPr/>
        <p:txBody>
          <a:bodyPr/>
          <a:lstStyle/>
          <a:p>
            <a:pPr lvl="0" rtl="0" eaLnBrk="1" latinLnBrk="0" hangingPunct="1"/>
            <a:r>
              <a:rPr lang="en-US" sz="3200" dirty="0" smtClean="0">
                <a:solidFill>
                  <a:schemeClr val="tx1"/>
                </a:solidFill>
                <a:effectLst/>
                <a:latin typeface="+mn-lt"/>
                <a:ea typeface="+mn-ea"/>
                <a:cs typeface="+mn-cs"/>
              </a:rPr>
              <a:t>“The key to successful gardening is thinking like a plant”</a:t>
            </a:r>
            <a:endParaRPr lang="en-CA" dirty="0" smtClean="0">
              <a:effectLst/>
            </a:endParaRPr>
          </a:p>
          <a:p>
            <a:pPr lvl="0" rtl="0" eaLnBrk="1" latinLnBrk="0" hangingPunct="1"/>
            <a:r>
              <a:rPr lang="en-US" sz="3200" dirty="0" smtClean="0">
                <a:solidFill>
                  <a:schemeClr val="tx1"/>
                </a:solidFill>
                <a:effectLst/>
                <a:latin typeface="+mn-lt"/>
                <a:ea typeface="+mn-ea"/>
                <a:cs typeface="+mn-cs"/>
              </a:rPr>
              <a:t>It’s the same for judging</a:t>
            </a:r>
          </a:p>
        </p:txBody>
      </p:sp>
    </p:spTree>
    <p:extLst>
      <p:ext uri="{BB962C8B-B14F-4D97-AF65-F5344CB8AC3E}">
        <p14:creationId xmlns:p14="http://schemas.microsoft.com/office/powerpoint/2010/main" val="317624632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475656" y="228600"/>
            <a:ext cx="7200800" cy="1328192"/>
          </a:xfrm>
        </p:spPr>
        <p:txBody>
          <a:bodyPr/>
          <a:lstStyle/>
          <a:p>
            <a:pPr>
              <a:buFont typeface="Monotype Sorts" charset="0"/>
              <a:buNone/>
            </a:pPr>
            <a:r>
              <a:rPr lang="en-US" dirty="0"/>
              <a:t>Sharpen the context</a:t>
            </a:r>
          </a:p>
        </p:txBody>
      </p:sp>
      <p:sp>
        <p:nvSpPr>
          <p:cNvPr id="58371" name="Rectangle 3"/>
          <p:cNvSpPr>
            <a:spLocks noGrp="1" noChangeArrowheads="1"/>
          </p:cNvSpPr>
          <p:nvPr>
            <p:ph type="body" idx="1"/>
          </p:nvPr>
        </p:nvSpPr>
        <p:spPr>
          <a:xfrm>
            <a:off x="381000" y="2060848"/>
            <a:ext cx="8178800" cy="3960440"/>
          </a:xfrm>
        </p:spPr>
        <p:txBody>
          <a:bodyPr/>
          <a:lstStyle/>
          <a:p>
            <a:pPr>
              <a:buFont typeface="Monotype Sorts" charset="0"/>
              <a:buChar char=" "/>
            </a:pPr>
            <a:r>
              <a:rPr lang="en-US" sz="2800" dirty="0">
                <a:solidFill>
                  <a:srgbClr val="FF0000"/>
                </a:solidFill>
              </a:rPr>
              <a:t>Torrance </a:t>
            </a:r>
            <a:r>
              <a:rPr lang="en-US" sz="2800" dirty="0" smtClean="0">
                <a:solidFill>
                  <a:srgbClr val="FF0000"/>
                </a:solidFill>
              </a:rPr>
              <a:t>seeks an order excluding evidence </a:t>
            </a:r>
            <a:r>
              <a:rPr lang="en-US" sz="2800" dirty="0">
                <a:solidFill>
                  <a:srgbClr val="FF0000"/>
                </a:solidFill>
              </a:rPr>
              <a:t>seized from a drawer in his bedroom by 0.P.P. constables who searched his parents’ home, where he lived. </a:t>
            </a:r>
            <a:r>
              <a:rPr lang="en-US" sz="2800" dirty="0" smtClean="0">
                <a:solidFill>
                  <a:srgbClr val="FF0000"/>
                </a:solidFill>
              </a:rPr>
              <a:t>Torrance</a:t>
            </a:r>
            <a:r>
              <a:rPr lang="en-US" sz="2800" baseline="0" dirty="0" smtClean="0">
                <a:solidFill>
                  <a:srgbClr val="FF0000"/>
                </a:solidFill>
              </a:rPr>
              <a:t> claims that the search and seizure were unreasonable contrary to section 8 of the Charter, and that the materials ought to be excluded under section 24(2).</a:t>
            </a:r>
          </a:p>
        </p:txBody>
      </p:sp>
    </p:spTree>
    <p:extLst>
      <p:ext uri="{BB962C8B-B14F-4D97-AF65-F5344CB8AC3E}">
        <p14:creationId xmlns:p14="http://schemas.microsoft.com/office/powerpoint/2010/main" val="4006972585"/>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Monotype Sorts" charset="0"/>
              <a:buChar char=" "/>
            </a:pPr>
            <a:r>
              <a:rPr lang="en-US" dirty="0" smtClean="0">
                <a:solidFill>
                  <a:srgbClr val="FF0000"/>
                </a:solidFill>
              </a:rPr>
              <a:t>Although Torrance’s father signed a form consenting</a:t>
            </a:r>
            <a:r>
              <a:rPr lang="en-US" baseline="0" dirty="0" smtClean="0">
                <a:solidFill>
                  <a:srgbClr val="FF0000"/>
                </a:solidFill>
              </a:rPr>
              <a:t> to the search, the constables did not explain the form to him, and said explicitly that they were searching only for Torrance. </a:t>
            </a:r>
            <a:endParaRPr lang="en-US" dirty="0" smtClean="0">
              <a:solidFill>
                <a:srgbClr val="FF0000"/>
              </a:solidFill>
            </a:endParaRPr>
          </a:p>
          <a:p>
            <a:pPr>
              <a:buFont typeface="Monotype Sorts" charset="0"/>
              <a:buChar char=" "/>
            </a:pPr>
            <a:r>
              <a:rPr lang="en-US" dirty="0" smtClean="0"/>
              <a:t>      At approximately 4 p.m....</a:t>
            </a:r>
          </a:p>
        </p:txBody>
      </p:sp>
    </p:spTree>
    <p:extLst>
      <p:ext uri="{BB962C8B-B14F-4D97-AF65-F5344CB8AC3E}">
        <p14:creationId xmlns:p14="http://schemas.microsoft.com/office/powerpoint/2010/main" val="224316293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1237209" y="476672"/>
            <a:ext cx="7920880" cy="914400"/>
          </a:xfrm>
        </p:spPr>
        <p:txBody>
          <a:bodyPr/>
          <a:lstStyle/>
          <a:p>
            <a:pPr>
              <a:buFont typeface="Monotype Sorts" charset="0"/>
              <a:buNone/>
            </a:pPr>
            <a:r>
              <a:rPr lang="en-US" dirty="0"/>
              <a:t>Context and point first</a:t>
            </a:r>
          </a:p>
        </p:txBody>
      </p:sp>
      <p:sp>
        <p:nvSpPr>
          <p:cNvPr id="58371" name="Rectangle 3"/>
          <p:cNvSpPr>
            <a:spLocks noGrp="1" noChangeArrowheads="1"/>
          </p:cNvSpPr>
          <p:nvPr>
            <p:ph type="body" idx="1"/>
          </p:nvPr>
        </p:nvSpPr>
        <p:spPr>
          <a:xfrm>
            <a:off x="381000" y="2060848"/>
            <a:ext cx="8178800" cy="3960440"/>
          </a:xfrm>
        </p:spPr>
        <p:txBody>
          <a:bodyPr/>
          <a:lstStyle/>
          <a:p>
            <a:pPr>
              <a:buFont typeface="Monotype Sorts" charset="0"/>
              <a:buChar char=" "/>
            </a:pPr>
            <a:r>
              <a:rPr lang="en-US" sz="2800" dirty="0">
                <a:solidFill>
                  <a:srgbClr val="FF0000"/>
                </a:solidFill>
              </a:rPr>
              <a:t>Torrance </a:t>
            </a:r>
            <a:r>
              <a:rPr lang="en-US" sz="2800" dirty="0" smtClean="0">
                <a:solidFill>
                  <a:srgbClr val="FF0000"/>
                </a:solidFill>
              </a:rPr>
              <a:t>seeks an order excluding evidence </a:t>
            </a:r>
            <a:r>
              <a:rPr lang="en-US" sz="2800" dirty="0">
                <a:solidFill>
                  <a:srgbClr val="FF0000"/>
                </a:solidFill>
              </a:rPr>
              <a:t>seized from a drawer in his bedroom by 0.P.P. constables who searched his parents’ home, where he lived. </a:t>
            </a:r>
            <a:r>
              <a:rPr lang="en-US" sz="2800" dirty="0" smtClean="0">
                <a:solidFill>
                  <a:srgbClr val="FF0000"/>
                </a:solidFill>
              </a:rPr>
              <a:t>Torrance</a:t>
            </a:r>
            <a:r>
              <a:rPr lang="en-US" sz="2800" baseline="0" dirty="0" smtClean="0">
                <a:solidFill>
                  <a:srgbClr val="FF0000"/>
                </a:solidFill>
              </a:rPr>
              <a:t> claims that the search and seizure were unreasonable contrary to section 8 of the Charter, and that the materials ought to be excluded under section 24(2).</a:t>
            </a:r>
          </a:p>
        </p:txBody>
      </p:sp>
    </p:spTree>
    <p:extLst>
      <p:ext uri="{BB962C8B-B14F-4D97-AF65-F5344CB8AC3E}">
        <p14:creationId xmlns:p14="http://schemas.microsoft.com/office/powerpoint/2010/main" val="40743113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Font typeface="Monotype Sorts" charset="0"/>
              <a:buChar char=" "/>
            </a:pPr>
            <a:r>
              <a:rPr lang="en-US" dirty="0" smtClean="0">
                <a:solidFill>
                  <a:srgbClr val="FF0000"/>
                </a:solidFill>
              </a:rPr>
              <a:t>Although Torrance’s father signed a form consenting</a:t>
            </a:r>
            <a:r>
              <a:rPr lang="en-US" baseline="0" dirty="0" smtClean="0">
                <a:solidFill>
                  <a:srgbClr val="FF0000"/>
                </a:solidFill>
              </a:rPr>
              <a:t> to the search, the constables did not explain the form to him, and said explicitly that they were searching only for Torrance. I have concluded that the search was unreasonable and that the materials seized are inadmissible. </a:t>
            </a:r>
            <a:endParaRPr lang="en-US" dirty="0" smtClean="0">
              <a:solidFill>
                <a:srgbClr val="FF0000"/>
              </a:solidFill>
            </a:endParaRPr>
          </a:p>
          <a:p>
            <a:pPr>
              <a:buFont typeface="Monotype Sorts" charset="0"/>
              <a:buChar char=" "/>
            </a:pPr>
            <a:r>
              <a:rPr lang="en-US" dirty="0" smtClean="0"/>
              <a:t>      At approximately 4 p.m....</a:t>
            </a:r>
          </a:p>
        </p:txBody>
      </p:sp>
    </p:spTree>
    <p:extLst>
      <p:ext uri="{BB962C8B-B14F-4D97-AF65-F5344CB8AC3E}">
        <p14:creationId xmlns:p14="http://schemas.microsoft.com/office/powerpoint/2010/main" val="2531971559"/>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dirty="0" smtClean="0"/>
              <a:t>Legal analysis: no context; point last</a:t>
            </a:r>
            <a:endParaRPr lang="en-CA" dirty="0" smtClean="0"/>
          </a:p>
        </p:txBody>
      </p:sp>
      <p:sp>
        <p:nvSpPr>
          <p:cNvPr id="45059" name="Content Placeholder 2"/>
          <p:cNvSpPr>
            <a:spLocks noGrp="1"/>
          </p:cNvSpPr>
          <p:nvPr>
            <p:ph idx="1"/>
          </p:nvPr>
        </p:nvSpPr>
        <p:spPr/>
        <p:txBody>
          <a:bodyPr/>
          <a:lstStyle/>
          <a:p>
            <a:pPr eaLnBrk="1" hangingPunct="1">
              <a:lnSpc>
                <a:spcPct val="90000"/>
              </a:lnSpc>
            </a:pPr>
            <a:r>
              <a:rPr lang="en-US" sz="2400" dirty="0" smtClean="0"/>
              <a:t>Counsel for the Landlord has referred to  </a:t>
            </a:r>
            <a:r>
              <a:rPr lang="en-US" sz="2400" i="1" dirty="0" smtClean="0"/>
              <a:t>Benedetto v Dineen</a:t>
            </a:r>
          </a:p>
          <a:p>
            <a:pPr eaLnBrk="1" hangingPunct="1">
              <a:lnSpc>
                <a:spcPct val="90000"/>
              </a:lnSpc>
            </a:pPr>
            <a:r>
              <a:rPr lang="en-US" sz="2400" dirty="0" smtClean="0"/>
              <a:t>Counsel has also referred </a:t>
            </a:r>
            <a:r>
              <a:rPr lang="en-US" sz="2400" i="1" dirty="0" smtClean="0"/>
              <a:t>to Musilla v AVAN Management, Drewlo v Custidio </a:t>
            </a:r>
            <a:r>
              <a:rPr lang="en-US" sz="2400" dirty="0" smtClean="0"/>
              <a:t>and </a:t>
            </a:r>
            <a:r>
              <a:rPr lang="en-US" sz="2400" i="1" dirty="0" smtClean="0"/>
              <a:t>Opara v Cook</a:t>
            </a:r>
          </a:p>
          <a:p>
            <a:pPr eaLnBrk="1" hangingPunct="1">
              <a:lnSpc>
                <a:spcPct val="90000"/>
              </a:lnSpc>
              <a:buFont typeface="Monotype Sorts" charset="2"/>
              <a:buChar char=" "/>
            </a:pPr>
            <a:r>
              <a:rPr lang="en-US" sz="2400" i="1" dirty="0" smtClean="0"/>
              <a:t>[After slogging through these four cases]</a:t>
            </a:r>
          </a:p>
          <a:p>
            <a:pPr eaLnBrk="1" hangingPunct="1">
              <a:lnSpc>
                <a:spcPct val="90000"/>
              </a:lnSpc>
            </a:pPr>
            <a:r>
              <a:rPr lang="en-US" sz="2400" dirty="0" smtClean="0"/>
              <a:t>These cases show that a binding tenancy agreement is created once the Landlord accepts the Tenant</a:t>
            </a:r>
            <a:r>
              <a:rPr lang="en-US" altLang="en-US" sz="2400" dirty="0" smtClean="0"/>
              <a:t>’</a:t>
            </a:r>
            <a:r>
              <a:rPr lang="en-US" sz="2400" dirty="0" smtClean="0"/>
              <a:t>s application, and accordingly the Tenant cannot unilaterally cancel the agreement and recover his deposit. [POINT LAST]</a:t>
            </a:r>
          </a:p>
        </p:txBody>
      </p:sp>
    </p:spTree>
    <p:extLst>
      <p:ext uri="{BB962C8B-B14F-4D97-AF65-F5344CB8AC3E}">
        <p14:creationId xmlns:p14="http://schemas.microsoft.com/office/powerpoint/2010/main" val="164449250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p:txBody>
          <a:bodyPr lIns="92075" tIns="46038" rIns="92075" bIns="46038" anchor="ctr"/>
          <a:lstStyle/>
          <a:p>
            <a:pPr eaLnBrk="1" hangingPunct="1">
              <a:buFont typeface="Monotype Sorts" charset="2"/>
              <a:buNone/>
            </a:pPr>
            <a:r>
              <a:rPr lang="en-US" dirty="0" smtClean="0"/>
              <a:t>Context first; point last</a:t>
            </a:r>
          </a:p>
        </p:txBody>
      </p:sp>
      <p:sp>
        <p:nvSpPr>
          <p:cNvPr id="80899" name="Rectangle 3"/>
          <p:cNvSpPr>
            <a:spLocks noGrp="1" noChangeArrowheads="1"/>
          </p:cNvSpPr>
          <p:nvPr>
            <p:ph type="body" idx="4294967295"/>
          </p:nvPr>
        </p:nvSpPr>
        <p:spPr/>
        <p:txBody>
          <a:bodyPr lIns="92075" tIns="46038" rIns="92075" bIns="46038"/>
          <a:lstStyle/>
          <a:p>
            <a:pPr eaLnBrk="1" hangingPunct="1">
              <a:lnSpc>
                <a:spcPct val="90000"/>
              </a:lnSpc>
            </a:pPr>
            <a:r>
              <a:rPr lang="en-US" sz="2400" dirty="0" smtClean="0"/>
              <a:t>Counsel for the Landlord submits that the Tenant cannot recover his rent deposit. In support of her submission she has referred to four cases dealing with</a:t>
            </a:r>
            <a:r>
              <a:rPr lang="en-US" sz="2400" baseline="0" dirty="0" smtClean="0"/>
              <a:t> the circumstances in which tenants forfeit their deposit</a:t>
            </a:r>
            <a:r>
              <a:rPr lang="en-US" sz="2400" dirty="0" smtClean="0"/>
              <a:t>.[CONTEXT] </a:t>
            </a:r>
          </a:p>
          <a:p>
            <a:pPr eaLnBrk="1" hangingPunct="1">
              <a:lnSpc>
                <a:spcPct val="90000"/>
              </a:lnSpc>
            </a:pPr>
            <a:r>
              <a:rPr lang="en-US" sz="2400" dirty="0" smtClean="0"/>
              <a:t> I will briefly discuss each of these cases...[DETAILS]</a:t>
            </a:r>
          </a:p>
          <a:p>
            <a:pPr eaLnBrk="1" hangingPunct="1">
              <a:lnSpc>
                <a:spcPct val="90000"/>
              </a:lnSpc>
            </a:pPr>
            <a:r>
              <a:rPr lang="en-US" sz="2400" dirty="0" smtClean="0"/>
              <a:t>On the facts of this case, I conclude that the Tenant has forfeited his deposit because…[POINT ]</a:t>
            </a:r>
          </a:p>
        </p:txBody>
      </p:sp>
    </p:spTree>
    <p:extLst>
      <p:ext uri="{BB962C8B-B14F-4D97-AF65-F5344CB8AC3E}">
        <p14:creationId xmlns:p14="http://schemas.microsoft.com/office/powerpoint/2010/main" val="35677009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5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6082" name="Rectangle 2"/>
          <p:cNvSpPr>
            <a:spLocks noGrp="1" noChangeArrowheads="1"/>
          </p:cNvSpPr>
          <p:nvPr>
            <p:ph type="title" idx="4294967295"/>
          </p:nvPr>
        </p:nvSpPr>
        <p:spPr/>
        <p:txBody>
          <a:bodyPr lIns="92075" tIns="46038" rIns="92075" bIns="46038" anchor="ctr"/>
          <a:lstStyle/>
          <a:p>
            <a:pPr eaLnBrk="1" hangingPunct="1">
              <a:buFont typeface="Monotype Sorts" charset="2"/>
              <a:buNone/>
            </a:pPr>
            <a:r>
              <a:rPr lang="en-US" dirty="0" smtClean="0"/>
              <a:t>Context first; point first</a:t>
            </a:r>
          </a:p>
        </p:txBody>
      </p:sp>
      <p:sp>
        <p:nvSpPr>
          <p:cNvPr id="80899" name="Rectangle 3"/>
          <p:cNvSpPr>
            <a:spLocks noGrp="1" noChangeArrowheads="1"/>
          </p:cNvSpPr>
          <p:nvPr>
            <p:ph type="body" idx="4294967295"/>
          </p:nvPr>
        </p:nvSpPr>
        <p:spPr/>
        <p:txBody>
          <a:bodyPr lIns="92075" tIns="46038" rIns="92075" bIns="46038"/>
          <a:lstStyle/>
          <a:p>
            <a:pPr eaLnBrk="1" hangingPunct="1">
              <a:lnSpc>
                <a:spcPct val="90000"/>
              </a:lnSpc>
            </a:pPr>
            <a:r>
              <a:rPr lang="en-US" sz="2400" dirty="0" smtClean="0"/>
              <a:t>Counsel for the Landlord submits that the Tenant cannot recover his rent deposit. In support of her submission she has referred to four cases.[CONTEXT]</a:t>
            </a:r>
          </a:p>
          <a:p>
            <a:pPr eaLnBrk="1" hangingPunct="1">
              <a:lnSpc>
                <a:spcPct val="90000"/>
              </a:lnSpc>
            </a:pPr>
            <a:r>
              <a:rPr lang="en-US" sz="2400" dirty="0" smtClean="0"/>
              <a:t> All four cases show that a landlord</a:t>
            </a:r>
            <a:r>
              <a:rPr lang="en-US" altLang="en-US" sz="2400" dirty="0" smtClean="0"/>
              <a:t>’</a:t>
            </a:r>
            <a:r>
              <a:rPr lang="en-US" sz="2400" dirty="0" smtClean="0"/>
              <a:t>s acceptance of a tenant</a:t>
            </a:r>
            <a:r>
              <a:rPr lang="en-US" altLang="en-US" sz="2400" dirty="0" smtClean="0"/>
              <a:t>’</a:t>
            </a:r>
            <a:r>
              <a:rPr lang="en-US" sz="2400" dirty="0" smtClean="0"/>
              <a:t>s application creates a binding agreement, which the tenant cannot unilaterally cancel in order to recover the rent deposit. [POINT]</a:t>
            </a:r>
          </a:p>
          <a:p>
            <a:pPr eaLnBrk="1" hangingPunct="1">
              <a:lnSpc>
                <a:spcPct val="90000"/>
              </a:lnSpc>
            </a:pPr>
            <a:r>
              <a:rPr lang="en-US" sz="2400" dirty="0" smtClean="0"/>
              <a:t> I will briefly discuss each of these cases...[DETAILS]</a:t>
            </a:r>
          </a:p>
          <a:p>
            <a:pPr eaLnBrk="1" hangingPunct="1">
              <a:lnSpc>
                <a:spcPct val="90000"/>
              </a:lnSpc>
            </a:pPr>
            <a:r>
              <a:rPr lang="en-US" sz="2400" dirty="0" smtClean="0"/>
              <a:t>On the facts of this case, I conclude that the Tenant has forfeited his deposit because…[POINT APPLIED]</a:t>
            </a:r>
          </a:p>
        </p:txBody>
      </p:sp>
    </p:spTree>
    <p:extLst>
      <p:ext uri="{BB962C8B-B14F-4D97-AF65-F5344CB8AC3E}">
        <p14:creationId xmlns:p14="http://schemas.microsoft.com/office/powerpoint/2010/main" val="16177574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08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08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08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9"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CA" sz="3600" dirty="0" smtClean="0"/>
              <a:t>Write case</a:t>
            </a:r>
            <a:r>
              <a:rPr lang="en-CA" sz="3600" baseline="0" dirty="0" smtClean="0"/>
              <a:t>-specific headings and sub-headings</a:t>
            </a:r>
            <a:endParaRPr lang="en-CA" sz="3600" dirty="0" smtClean="0"/>
          </a:p>
        </p:txBody>
      </p:sp>
      <p:sp>
        <p:nvSpPr>
          <p:cNvPr id="33795" name="Content Placeholder 2"/>
          <p:cNvSpPr>
            <a:spLocks noGrp="1"/>
          </p:cNvSpPr>
          <p:nvPr>
            <p:ph idx="1"/>
          </p:nvPr>
        </p:nvSpPr>
        <p:spPr/>
        <p:txBody>
          <a:bodyPr/>
          <a:lstStyle/>
          <a:p>
            <a:r>
              <a:rPr lang="en-CA" dirty="0" smtClean="0"/>
              <a:t>For the evidence as well as the analysis</a:t>
            </a:r>
          </a:p>
          <a:p>
            <a:r>
              <a:rPr lang="en-CA" dirty="0" smtClean="0"/>
              <a:t>Most writers</a:t>
            </a:r>
          </a:p>
          <a:p>
            <a:pPr lvl="1"/>
            <a:r>
              <a:rPr lang="en-CA" dirty="0" smtClean="0"/>
              <a:t>Use headings a</a:t>
            </a:r>
            <a:r>
              <a:rPr lang="en-CA" baseline="0" dirty="0" smtClean="0"/>
              <a:t>nd sub-headings for their analysis</a:t>
            </a:r>
          </a:p>
          <a:p>
            <a:pPr lvl="1"/>
            <a:r>
              <a:rPr lang="en-CA" baseline="0" dirty="0" smtClean="0"/>
              <a:t>Don’t use them for the evidence</a:t>
            </a:r>
            <a:endParaRPr lang="en-CA" dirty="0" smtClean="0"/>
          </a:p>
        </p:txBody>
      </p:sp>
      <p:sp>
        <p:nvSpPr>
          <p:cNvPr id="33796"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fld id="{A9072B6D-2E7D-4B0A-B601-32A5E8291D6D}" type="slidenum">
              <a:rPr lang="en-CA" sz="1400" smtClean="0"/>
              <a:pPr eaLnBrk="1" hangingPunct="1"/>
              <a:t>57</a:t>
            </a:fld>
            <a:endParaRPr lang="en-CA" sz="1400" dirty="0" smtClean="0"/>
          </a:p>
        </p:txBody>
      </p:sp>
    </p:spTree>
    <p:extLst>
      <p:ext uri="{BB962C8B-B14F-4D97-AF65-F5344CB8AC3E}">
        <p14:creationId xmlns:p14="http://schemas.microsoft.com/office/powerpoint/2010/main" val="2138399709"/>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CA" dirty="0" smtClean="0"/>
              <a:t>Advantages of headings</a:t>
            </a:r>
            <a:endParaRPr lang="en-CA" dirty="0"/>
          </a:p>
        </p:txBody>
      </p:sp>
      <p:sp>
        <p:nvSpPr>
          <p:cNvPr id="3" name="Content Placeholder 2"/>
          <p:cNvSpPr>
            <a:spLocks noGrp="1"/>
          </p:cNvSpPr>
          <p:nvPr>
            <p:ph idx="1"/>
          </p:nvPr>
        </p:nvSpPr>
        <p:spPr/>
        <p:txBody>
          <a:bodyPr/>
          <a:lstStyle/>
          <a:p>
            <a:pPr lvl="0"/>
            <a:r>
              <a:rPr lang="en-CA" dirty="0" smtClean="0"/>
              <a:t>Easier for your readers to follow and digest your reasons</a:t>
            </a:r>
          </a:p>
          <a:p>
            <a:pPr lvl="0"/>
            <a:r>
              <a:rPr lang="en-CA" dirty="0" smtClean="0"/>
              <a:t>Readers deterred by lengthy blocks of text</a:t>
            </a:r>
          </a:p>
          <a:p>
            <a:pPr lvl="1"/>
            <a:r>
              <a:rPr lang="en-CA" dirty="0" smtClean="0"/>
              <a:t>Headings break up the information</a:t>
            </a:r>
          </a:p>
          <a:p>
            <a:pPr lvl="1"/>
            <a:r>
              <a:rPr lang="en-CA" dirty="0" smtClean="0"/>
              <a:t>White space</a:t>
            </a:r>
          </a:p>
          <a:p>
            <a:pPr lvl="0"/>
            <a:r>
              <a:rPr lang="en-CA" dirty="0" smtClean="0"/>
              <a:t>Useful contexts for the details</a:t>
            </a:r>
          </a:p>
          <a:p>
            <a:pPr lvl="0"/>
            <a:r>
              <a:rPr lang="en-CA" dirty="0" smtClean="0"/>
              <a:t>Logical road map</a:t>
            </a:r>
            <a:endParaRPr lang="en-CA" dirty="0"/>
          </a:p>
        </p:txBody>
      </p:sp>
    </p:spTree>
    <p:extLst>
      <p:ext uri="{BB962C8B-B14F-4D97-AF65-F5344CB8AC3E}">
        <p14:creationId xmlns:p14="http://schemas.microsoft.com/office/powerpoint/2010/main" val="4163727987"/>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dirty="0" smtClean="0"/>
              <a:t>Three caveats</a:t>
            </a:r>
          </a:p>
        </p:txBody>
      </p:sp>
      <p:sp>
        <p:nvSpPr>
          <p:cNvPr id="34819" name="Content Placeholder 2"/>
          <p:cNvSpPr>
            <a:spLocks noGrp="1"/>
          </p:cNvSpPr>
          <p:nvPr>
            <p:ph idx="1"/>
          </p:nvPr>
        </p:nvSpPr>
        <p:spPr/>
        <p:txBody>
          <a:bodyPr/>
          <a:lstStyle/>
          <a:p>
            <a:r>
              <a:rPr lang="en-US" dirty="0" smtClean="0"/>
              <a:t>Don</a:t>
            </a:r>
            <a:r>
              <a:rPr lang="en-US" altLang="en-US" dirty="0" smtClean="0"/>
              <a:t>’</a:t>
            </a:r>
            <a:r>
              <a:rPr lang="en-CA" altLang="ja-JP" dirty="0" smtClean="0"/>
              <a:t>t overdo it</a:t>
            </a:r>
          </a:p>
          <a:p>
            <a:r>
              <a:rPr lang="en-CA" dirty="0" smtClean="0"/>
              <a:t>Don</a:t>
            </a:r>
            <a:r>
              <a:rPr lang="en-CA" altLang="en-US" dirty="0" smtClean="0"/>
              <a:t>’</a:t>
            </a:r>
            <a:r>
              <a:rPr lang="en-CA" dirty="0" smtClean="0"/>
              <a:t>t make them too long</a:t>
            </a:r>
          </a:p>
          <a:p>
            <a:pPr lvl="1"/>
            <a:r>
              <a:rPr lang="en-US" dirty="0" smtClean="0"/>
              <a:t>20 words or less</a:t>
            </a:r>
          </a:p>
          <a:p>
            <a:r>
              <a:rPr lang="en-US" dirty="0" smtClean="0"/>
              <a:t>Short, single issue decisions</a:t>
            </a:r>
            <a:r>
              <a:rPr lang="en-US" baseline="0" dirty="0" smtClean="0"/>
              <a:t> </a:t>
            </a:r>
            <a:r>
              <a:rPr lang="en-US" dirty="0" smtClean="0"/>
              <a:t>may not need case-specific headings</a:t>
            </a:r>
          </a:p>
        </p:txBody>
      </p:sp>
      <p:sp>
        <p:nvSpPr>
          <p:cNvPr id="34820"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ahoma" pitchFamily="34" charset="0"/>
                <a:ea typeface="MS PGothic" pitchFamily="34" charset="-128"/>
              </a:defRPr>
            </a:lvl1pPr>
            <a:lvl2pPr marL="742950" indent="-285750" eaLnBrk="0" hangingPunct="0">
              <a:defRPr sz="2400">
                <a:solidFill>
                  <a:schemeClr val="tx1"/>
                </a:solidFill>
                <a:latin typeface="Tahoma" pitchFamily="34" charset="0"/>
                <a:ea typeface="MS PGothic" pitchFamily="34" charset="-128"/>
              </a:defRPr>
            </a:lvl2pPr>
            <a:lvl3pPr marL="1143000" indent="-228600" eaLnBrk="0" hangingPunct="0">
              <a:defRPr sz="2400">
                <a:solidFill>
                  <a:schemeClr val="tx1"/>
                </a:solidFill>
                <a:latin typeface="Tahoma" pitchFamily="34" charset="0"/>
                <a:ea typeface="MS PGothic" pitchFamily="34" charset="-128"/>
              </a:defRPr>
            </a:lvl3pPr>
            <a:lvl4pPr marL="1600200" indent="-228600" eaLnBrk="0" hangingPunct="0">
              <a:defRPr sz="2400">
                <a:solidFill>
                  <a:schemeClr val="tx1"/>
                </a:solidFill>
                <a:latin typeface="Tahoma" pitchFamily="34" charset="0"/>
                <a:ea typeface="MS PGothic" pitchFamily="34" charset="-128"/>
              </a:defRPr>
            </a:lvl4pPr>
            <a:lvl5pPr marL="2057400" indent="-228600" eaLnBrk="0" hangingPunct="0">
              <a:defRPr sz="2400">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sz="2400">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sz="2400">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sz="2400">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sz="2400">
                <a:solidFill>
                  <a:schemeClr val="tx1"/>
                </a:solidFill>
                <a:latin typeface="Tahoma" pitchFamily="34" charset="0"/>
                <a:ea typeface="MS PGothic" pitchFamily="34" charset="-128"/>
              </a:defRPr>
            </a:lvl9pPr>
          </a:lstStyle>
          <a:p>
            <a:pPr eaLnBrk="1" hangingPunct="1"/>
            <a:fld id="{BDBA0634-5A50-41C8-A46E-918D60E125DD}" type="slidenum">
              <a:rPr lang="en-CA" sz="1400" smtClean="0"/>
              <a:pPr eaLnBrk="1" hangingPunct="1"/>
              <a:t>59</a:t>
            </a:fld>
            <a:endParaRPr lang="en-CA" sz="1400" dirty="0" smtClean="0"/>
          </a:p>
        </p:txBody>
      </p:sp>
    </p:spTree>
    <p:extLst>
      <p:ext uri="{BB962C8B-B14F-4D97-AF65-F5344CB8AC3E}">
        <p14:creationId xmlns:p14="http://schemas.microsoft.com/office/powerpoint/2010/main" val="5999892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solidFill>
                  <a:srgbClr val="FF0000"/>
                </a:solidFill>
              </a:rPr>
              <a:t>Whom do you write</a:t>
            </a:r>
            <a:r>
              <a:rPr lang="en-CA" baseline="0" dirty="0" smtClean="0">
                <a:solidFill>
                  <a:srgbClr val="FF0000"/>
                </a:solidFill>
              </a:rPr>
              <a:t> for?</a:t>
            </a:r>
            <a:endParaRPr lang="en-CA" dirty="0">
              <a:solidFill>
                <a:srgbClr val="FF0000"/>
              </a:solidFill>
            </a:endParaRPr>
          </a:p>
        </p:txBody>
      </p:sp>
      <p:sp>
        <p:nvSpPr>
          <p:cNvPr id="3" name="Content Placeholder 2"/>
          <p:cNvSpPr>
            <a:spLocks noGrp="1"/>
          </p:cNvSpPr>
          <p:nvPr>
            <p:ph idx="1"/>
          </p:nvPr>
        </p:nvSpPr>
        <p:spPr/>
        <p:txBody>
          <a:bodyPr/>
          <a:lstStyle/>
          <a:p>
            <a:r>
              <a:rPr lang="en-CA" dirty="0" smtClean="0"/>
              <a:t>Many audiences?</a:t>
            </a:r>
          </a:p>
          <a:p>
            <a:r>
              <a:rPr lang="en-CA" dirty="0" smtClean="0"/>
              <a:t>My two important audiences</a:t>
            </a:r>
          </a:p>
          <a:p>
            <a:pPr lvl="1"/>
            <a:r>
              <a:rPr lang="en-CA" dirty="0" smtClean="0"/>
              <a:t>My next door neighbour</a:t>
            </a:r>
          </a:p>
          <a:p>
            <a:pPr lvl="1"/>
            <a:r>
              <a:rPr lang="en-CA" dirty="0" smtClean="0"/>
              <a:t>The losing party: the most important person in the courtroom is the losing party (Megarry)</a:t>
            </a:r>
          </a:p>
          <a:p>
            <a:pPr marL="342900" marR="0" lvl="0" indent="-342900" algn="l" defTabSz="914400" rtl="0" eaLnBrk="1" fontAlgn="base" latinLnBrk="0" hangingPunct="1">
              <a:lnSpc>
                <a:spcPct val="100000"/>
              </a:lnSpc>
              <a:spcBef>
                <a:spcPct val="20000"/>
              </a:spcBef>
              <a:spcAft>
                <a:spcPct val="0"/>
              </a:spcAft>
              <a:buClr>
                <a:schemeClr val="folHlink"/>
              </a:buClr>
              <a:buSzPct val="60000"/>
              <a:buFont typeface="Wingdings" pitchFamily="2" charset="2"/>
              <a:buChar char="n"/>
              <a:tabLst/>
              <a:defRPr/>
            </a:pPr>
            <a:r>
              <a:rPr lang="en-US" sz="3200" dirty="0" smtClean="0">
                <a:solidFill>
                  <a:srgbClr val="FF0000"/>
                </a:solidFill>
                <a:effectLst/>
                <a:latin typeface="+mn-lt"/>
                <a:ea typeface="+mn-ea"/>
                <a:cs typeface="+mn-cs"/>
              </a:rPr>
              <a:t>Do you really think about your</a:t>
            </a:r>
            <a:r>
              <a:rPr lang="en-US" sz="3200" baseline="0" dirty="0" smtClean="0">
                <a:solidFill>
                  <a:srgbClr val="FF0000"/>
                </a:solidFill>
                <a:effectLst/>
                <a:latin typeface="+mn-lt"/>
                <a:ea typeface="+mn-ea"/>
                <a:cs typeface="+mn-cs"/>
              </a:rPr>
              <a:t> readers when you write?</a:t>
            </a:r>
            <a:endParaRPr lang="en-CA" dirty="0" smtClean="0">
              <a:solidFill>
                <a:srgbClr val="FF0000"/>
              </a:solidFill>
            </a:endParaRPr>
          </a:p>
        </p:txBody>
      </p:sp>
    </p:spTree>
    <p:extLst>
      <p:ext uri="{BB962C8B-B14F-4D97-AF65-F5344CB8AC3E}">
        <p14:creationId xmlns:p14="http://schemas.microsoft.com/office/powerpoint/2010/main" val="60944472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Three types of headings</a:t>
            </a:r>
            <a:endParaRPr lang="en-CA" dirty="0"/>
          </a:p>
        </p:txBody>
      </p:sp>
      <p:sp>
        <p:nvSpPr>
          <p:cNvPr id="3" name="Content Placeholder 2"/>
          <p:cNvSpPr>
            <a:spLocks noGrp="1"/>
          </p:cNvSpPr>
          <p:nvPr>
            <p:ph idx="1"/>
          </p:nvPr>
        </p:nvSpPr>
        <p:spPr/>
        <p:txBody>
          <a:bodyPr/>
          <a:lstStyle/>
          <a:p>
            <a:r>
              <a:rPr lang="en-CA" dirty="0" smtClean="0"/>
              <a:t>Context or topic</a:t>
            </a:r>
          </a:p>
          <a:p>
            <a:r>
              <a:rPr lang="en-CA" dirty="0" smtClean="0"/>
              <a:t>Point first </a:t>
            </a:r>
          </a:p>
          <a:p>
            <a:r>
              <a:rPr lang="en-CA" dirty="0" smtClean="0"/>
              <a:t>Question </a:t>
            </a:r>
            <a:endParaRPr lang="en-CA" dirty="0"/>
          </a:p>
        </p:txBody>
      </p:sp>
    </p:spTree>
    <p:extLst>
      <p:ext uri="{BB962C8B-B14F-4D97-AF65-F5344CB8AC3E}">
        <p14:creationId xmlns:p14="http://schemas.microsoft.com/office/powerpoint/2010/main" val="633506852"/>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pPr eaLnBrk="1" hangingPunct="1">
              <a:buFont typeface="Wingdings" pitchFamily="2" charset="2"/>
              <a:buNone/>
            </a:pPr>
            <a:r>
              <a:rPr lang="en-US" dirty="0" smtClean="0">
                <a:latin typeface="Arial" pitchFamily="34" charset="0"/>
              </a:rPr>
              <a:t>Examples </a:t>
            </a:r>
          </a:p>
        </p:txBody>
      </p:sp>
      <p:sp>
        <p:nvSpPr>
          <p:cNvPr id="376835" name="Rectangle 3"/>
          <p:cNvSpPr>
            <a:spLocks noGrp="1" noChangeArrowheads="1"/>
          </p:cNvSpPr>
          <p:nvPr>
            <p:ph type="body" idx="1"/>
          </p:nvPr>
        </p:nvSpPr>
        <p:spPr/>
        <p:txBody>
          <a:bodyPr/>
          <a:lstStyle/>
          <a:p>
            <a:pPr eaLnBrk="1" hangingPunct="1">
              <a:lnSpc>
                <a:spcPct val="90000"/>
              </a:lnSpc>
            </a:pPr>
            <a:r>
              <a:rPr lang="en-US" dirty="0" smtClean="0"/>
              <a:t>Evidence: context</a:t>
            </a:r>
          </a:p>
          <a:p>
            <a:pPr lvl="1" eaLnBrk="1" hangingPunct="1">
              <a:lnSpc>
                <a:spcPct val="90000"/>
              </a:lnSpc>
            </a:pPr>
            <a:r>
              <a:rPr lang="en-US" dirty="0" smtClean="0">
                <a:ea typeface="Arial" pitchFamily="34" charset="0"/>
              </a:rPr>
              <a:t>The police investigation of the alleged theft</a:t>
            </a:r>
          </a:p>
          <a:p>
            <a:pPr lvl="1" eaLnBrk="1" hangingPunct="1">
              <a:lnSpc>
                <a:spcPct val="90000"/>
              </a:lnSpc>
            </a:pPr>
            <a:r>
              <a:rPr lang="en-US" dirty="0" smtClean="0">
                <a:ea typeface="Arial" pitchFamily="34" charset="0"/>
              </a:rPr>
              <a:t>What the videotape showed</a:t>
            </a:r>
          </a:p>
          <a:p>
            <a:pPr lvl="1" eaLnBrk="1" hangingPunct="1">
              <a:lnSpc>
                <a:spcPct val="90000"/>
              </a:lnSpc>
            </a:pPr>
            <a:r>
              <a:rPr lang="en-US" dirty="0" smtClean="0">
                <a:ea typeface="Arial" pitchFamily="34" charset="0"/>
              </a:rPr>
              <a:t>The evidence of racial stereotyping</a:t>
            </a:r>
          </a:p>
          <a:p>
            <a:pPr eaLnBrk="1" hangingPunct="1">
              <a:lnSpc>
                <a:spcPct val="90000"/>
              </a:lnSpc>
            </a:pPr>
            <a:r>
              <a:rPr lang="en-US" dirty="0" smtClean="0"/>
              <a:t>Evidence: point first</a:t>
            </a:r>
          </a:p>
          <a:p>
            <a:pPr lvl="1" eaLnBrk="1" hangingPunct="1">
              <a:lnSpc>
                <a:spcPct val="90000"/>
              </a:lnSpc>
            </a:pPr>
            <a:r>
              <a:rPr lang="en-US" dirty="0" smtClean="0">
                <a:ea typeface="Arial" pitchFamily="34" charset="0"/>
              </a:rPr>
              <a:t>The police investigation was negligent</a:t>
            </a:r>
          </a:p>
          <a:p>
            <a:pPr lvl="1" eaLnBrk="1" hangingPunct="1">
              <a:lnSpc>
                <a:spcPct val="90000"/>
              </a:lnSpc>
            </a:pPr>
            <a:r>
              <a:rPr lang="en-US" dirty="0" smtClean="0">
                <a:ea typeface="Arial" pitchFamily="34" charset="0"/>
              </a:rPr>
              <a:t>The evidence shows no racial profiling</a:t>
            </a:r>
          </a:p>
        </p:txBody>
      </p:sp>
    </p:spTree>
    <p:extLst>
      <p:ext uri="{BB962C8B-B14F-4D97-AF65-F5344CB8AC3E}">
        <p14:creationId xmlns:p14="http://schemas.microsoft.com/office/powerpoint/2010/main" val="20080464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683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7683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499"/>
                                          </p:stCondLst>
                                        </p:cTn>
                                        <p:tgtEl>
                                          <p:spTgt spid="37683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499"/>
                                          </p:stCondLst>
                                        </p:cTn>
                                        <p:tgtEl>
                                          <p:spTgt spid="376835">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499"/>
                                          </p:stCondLst>
                                        </p:cTn>
                                        <p:tgtEl>
                                          <p:spTgt spid="376835">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499"/>
                                          </p:stCondLst>
                                        </p:cTn>
                                        <p:tgtEl>
                                          <p:spTgt spid="376835">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499"/>
                                          </p:stCondLst>
                                        </p:cTn>
                                        <p:tgtEl>
                                          <p:spTgt spid="3768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6835" grpId="0" build="p" autoUpdateAnimBg="0"/>
    </p:bldLst>
  </p:timing>
</p:sld>
</file>

<file path=ppt/slides/slide6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pPr eaLnBrk="1" hangingPunct="1"/>
            <a:endParaRPr lang="en-US" dirty="0" smtClean="0"/>
          </a:p>
        </p:txBody>
      </p:sp>
      <p:sp>
        <p:nvSpPr>
          <p:cNvPr id="377859" name="Rectangle 3"/>
          <p:cNvSpPr>
            <a:spLocks noGrp="1" noChangeArrowheads="1"/>
          </p:cNvSpPr>
          <p:nvPr>
            <p:ph type="body" idx="1"/>
          </p:nvPr>
        </p:nvSpPr>
        <p:spPr/>
        <p:txBody>
          <a:bodyPr/>
          <a:lstStyle/>
          <a:p>
            <a:pPr eaLnBrk="1" hangingPunct="1"/>
            <a:r>
              <a:rPr lang="en-US" dirty="0" smtClean="0"/>
              <a:t>Issue: question</a:t>
            </a:r>
          </a:p>
          <a:p>
            <a:pPr lvl="1" eaLnBrk="1" hangingPunct="1"/>
            <a:r>
              <a:rPr lang="en-US" dirty="0" smtClean="0">
                <a:ea typeface="MS PGothic" pitchFamily="34" charset="-128"/>
              </a:rPr>
              <a:t> Did the police investigation discriminate on the ground of race?</a:t>
            </a:r>
          </a:p>
          <a:p>
            <a:pPr eaLnBrk="1" hangingPunct="1"/>
            <a:r>
              <a:rPr lang="en-US" dirty="0" smtClean="0"/>
              <a:t>Issue: point first</a:t>
            </a:r>
          </a:p>
          <a:p>
            <a:pPr lvl="1" eaLnBrk="1" hangingPunct="1"/>
            <a:r>
              <a:rPr lang="en-US" dirty="0" smtClean="0">
                <a:ea typeface="MS PGothic" pitchFamily="34" charset="-128"/>
              </a:rPr>
              <a:t>The Commission is entitled to a systemic remedy.</a:t>
            </a:r>
          </a:p>
        </p:txBody>
      </p:sp>
    </p:spTree>
    <p:extLst>
      <p:ext uri="{BB962C8B-B14F-4D97-AF65-F5344CB8AC3E}">
        <p14:creationId xmlns:p14="http://schemas.microsoft.com/office/powerpoint/2010/main" val="368904781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7785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499"/>
                                          </p:stCondLst>
                                        </p:cTn>
                                        <p:tgtEl>
                                          <p:spTgt spid="377859">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grpId="0" nodeType="clickEffect">
                                  <p:stCondLst>
                                    <p:cond delay="0"/>
                                  </p:stCondLst>
                                  <p:childTnLst>
                                    <p:set>
                                      <p:cBhvr>
                                        <p:cTn id="12" dur="1" fill="hold">
                                          <p:stCondLst>
                                            <p:cond delay="499"/>
                                          </p:stCondLst>
                                        </p:cTn>
                                        <p:tgtEl>
                                          <p:spTgt spid="377859">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499"/>
                                          </p:stCondLst>
                                        </p:cTn>
                                        <p:tgtEl>
                                          <p:spTgt spid="3778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7859" grpId="0" build="p" autoUpdateAnimBg="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990600" y="-1905000"/>
            <a:ext cx="7620000" cy="3429000"/>
          </a:xfrm>
        </p:spPr>
        <p:txBody>
          <a:bodyPr/>
          <a:lstStyle/>
          <a:p>
            <a:pPr eaLnBrk="1" hangingPunct="1">
              <a:buFont typeface="Wingdings" pitchFamily="2" charset="2"/>
              <a:buNone/>
            </a:pPr>
            <a:r>
              <a:rPr lang="en-US" dirty="0" smtClean="0"/>
              <a:t>Quotes</a:t>
            </a:r>
          </a:p>
        </p:txBody>
      </p:sp>
      <p:sp>
        <p:nvSpPr>
          <p:cNvPr id="52227" name="Rectangle 3"/>
          <p:cNvSpPr>
            <a:spLocks noGrp="1" noChangeArrowheads="1"/>
          </p:cNvSpPr>
          <p:nvPr>
            <p:ph type="body" idx="1"/>
          </p:nvPr>
        </p:nvSpPr>
        <p:spPr>
          <a:xfrm>
            <a:off x="685800" y="2286000"/>
            <a:ext cx="8178800" cy="4953000"/>
          </a:xfrm>
        </p:spPr>
        <p:txBody>
          <a:bodyPr/>
          <a:lstStyle/>
          <a:p>
            <a:pPr eaLnBrk="1" hangingPunct="1"/>
            <a:r>
              <a:rPr lang="en-US" dirty="0" smtClean="0"/>
              <a:t>Before quoting, ask yourself two questions:</a:t>
            </a:r>
          </a:p>
          <a:p>
            <a:pPr lvl="1" eaLnBrk="1" hangingPunct="1"/>
            <a:r>
              <a:rPr lang="en-US" dirty="0" smtClean="0">
                <a:ea typeface="Arial" pitchFamily="34" charset="0"/>
              </a:rPr>
              <a:t>1. Is the quote really necessary?</a:t>
            </a:r>
          </a:p>
          <a:p>
            <a:pPr lvl="1" eaLnBrk="1" hangingPunct="1"/>
            <a:r>
              <a:rPr lang="en-US" dirty="0" smtClean="0">
                <a:ea typeface="Arial" pitchFamily="34" charset="0"/>
              </a:rPr>
              <a:t>2. If it is, how much of it is necessary?</a:t>
            </a:r>
          </a:p>
          <a:p>
            <a:pPr eaLnBrk="1" hangingPunct="1"/>
            <a:r>
              <a:rPr lang="en-US" dirty="0" smtClean="0"/>
              <a:t>If you do quote, tell your readers why they should read the quote</a:t>
            </a:r>
          </a:p>
          <a:p>
            <a:pPr lvl="1" eaLnBrk="1" hangingPunct="1"/>
            <a:r>
              <a:rPr lang="en-US" dirty="0" smtClean="0">
                <a:ea typeface="Arial" pitchFamily="34" charset="0"/>
              </a:rPr>
              <a:t>Context </a:t>
            </a:r>
          </a:p>
          <a:p>
            <a:pPr lvl="1" eaLnBrk="1" hangingPunct="1"/>
            <a:r>
              <a:rPr lang="en-US" dirty="0" smtClean="0">
                <a:ea typeface="Arial" pitchFamily="34" charset="0"/>
              </a:rPr>
              <a:t>Point of the quote</a:t>
            </a:r>
          </a:p>
        </p:txBody>
      </p:sp>
    </p:spTree>
    <p:extLst>
      <p:ext uri="{BB962C8B-B14F-4D97-AF65-F5344CB8AC3E}">
        <p14:creationId xmlns:p14="http://schemas.microsoft.com/office/powerpoint/2010/main" val="197361362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3250" name="Rectangle 2"/>
          <p:cNvSpPr>
            <a:spLocks noGrp="1" noChangeArrowheads="1"/>
          </p:cNvSpPr>
          <p:nvPr>
            <p:ph type="title" idx="4294967295"/>
          </p:nvPr>
        </p:nvSpPr>
        <p:spPr/>
        <p:txBody>
          <a:bodyPr lIns="92075" tIns="46038" rIns="92075" bIns="46038" anchor="ctr"/>
          <a:lstStyle/>
          <a:p>
            <a:r>
              <a:rPr lang="en-US" dirty="0" smtClean="0"/>
              <a:t>Quote or paraphrase?</a:t>
            </a:r>
          </a:p>
        </p:txBody>
      </p:sp>
      <p:sp>
        <p:nvSpPr>
          <p:cNvPr id="55299" name="Rectangle 3"/>
          <p:cNvSpPr>
            <a:spLocks noGrp="1" noChangeArrowheads="1"/>
          </p:cNvSpPr>
          <p:nvPr>
            <p:ph type="body" idx="4294967295"/>
          </p:nvPr>
        </p:nvSpPr>
        <p:spPr/>
        <p:txBody>
          <a:bodyPr lIns="92075" tIns="46038" rIns="92075" bIns="46038"/>
          <a:lstStyle/>
          <a:p>
            <a:r>
              <a:rPr lang="en-US" dirty="0" smtClean="0"/>
              <a:t>Quote if:</a:t>
            </a:r>
          </a:p>
          <a:p>
            <a:pPr lvl="1"/>
            <a:r>
              <a:rPr lang="en-US" dirty="0" smtClean="0">
                <a:ea typeface="Arial" pitchFamily="34" charset="0"/>
              </a:rPr>
              <a:t> the exact words matter</a:t>
            </a:r>
          </a:p>
          <a:p>
            <a:pPr lvl="1"/>
            <a:r>
              <a:rPr lang="en-US" dirty="0" smtClean="0">
                <a:ea typeface="Arial" pitchFamily="34" charset="0"/>
              </a:rPr>
              <a:t>The quote is memorable</a:t>
            </a:r>
          </a:p>
          <a:p>
            <a:pPr lvl="1"/>
            <a:r>
              <a:rPr lang="en-US" dirty="0" smtClean="0">
                <a:ea typeface="Arial" pitchFamily="34" charset="0"/>
              </a:rPr>
              <a:t>The quote is instructive</a:t>
            </a:r>
          </a:p>
          <a:p>
            <a:r>
              <a:rPr lang="en-US" dirty="0" smtClean="0"/>
              <a:t>Otherwise paraphrase</a:t>
            </a:r>
          </a:p>
        </p:txBody>
      </p:sp>
    </p:spTree>
    <p:extLst>
      <p:ext uri="{BB962C8B-B14F-4D97-AF65-F5344CB8AC3E}">
        <p14:creationId xmlns:p14="http://schemas.microsoft.com/office/powerpoint/2010/main" val="364337341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529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529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529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5299">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529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299"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p:txBody>
          <a:bodyPr/>
          <a:lstStyle/>
          <a:p>
            <a:pPr eaLnBrk="1" hangingPunct="1">
              <a:buFont typeface="Monotype Sorts" charset="2"/>
              <a:buNone/>
            </a:pPr>
            <a:r>
              <a:rPr lang="en-US" dirty="0" smtClean="0"/>
              <a:t>Try not to dump truck the legislation</a:t>
            </a:r>
          </a:p>
        </p:txBody>
      </p:sp>
      <p:sp>
        <p:nvSpPr>
          <p:cNvPr id="54275" name="Rectangle 3"/>
          <p:cNvSpPr>
            <a:spLocks noGrp="1" noChangeArrowheads="1"/>
          </p:cNvSpPr>
          <p:nvPr>
            <p:ph type="body" idx="1"/>
          </p:nvPr>
        </p:nvSpPr>
        <p:spPr>
          <a:xfrm>
            <a:off x="381000" y="2209800"/>
            <a:ext cx="8077200" cy="4114800"/>
          </a:xfrm>
        </p:spPr>
        <p:txBody>
          <a:bodyPr/>
          <a:lstStyle/>
          <a:p>
            <a:pPr eaLnBrk="1" hangingPunct="1">
              <a:buFont typeface="Monotype Sorts" charset="2"/>
              <a:buChar char=" "/>
            </a:pPr>
            <a:r>
              <a:rPr lang="en-US" dirty="0" smtClean="0"/>
              <a:t>The following are the relevant provisions of the </a:t>
            </a:r>
            <a:r>
              <a:rPr lang="en-US" i="1" dirty="0" smtClean="0"/>
              <a:t>Municipal Act</a:t>
            </a:r>
            <a:r>
              <a:rPr lang="en-US" dirty="0" smtClean="0"/>
              <a:t>:</a:t>
            </a:r>
          </a:p>
          <a:p>
            <a:pPr lvl="1" eaLnBrk="1" hangingPunct="1">
              <a:buFont typeface="Monotype Sorts" charset="2"/>
              <a:buChar char=" "/>
            </a:pPr>
            <a:r>
              <a:rPr lang="en-US" dirty="0" smtClean="0">
                <a:ea typeface="Arial" pitchFamily="34" charset="0"/>
              </a:rPr>
              <a:t>[…followed by a page and a half of statutory provisions…]</a:t>
            </a:r>
          </a:p>
        </p:txBody>
      </p:sp>
    </p:spTree>
    <p:extLst>
      <p:ext uri="{BB962C8B-B14F-4D97-AF65-F5344CB8AC3E}">
        <p14:creationId xmlns:p14="http://schemas.microsoft.com/office/powerpoint/2010/main" val="2985344189"/>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pPr eaLnBrk="1" hangingPunct="1">
              <a:buFont typeface="Monotype Sorts" charset="2"/>
              <a:buNone/>
            </a:pPr>
            <a:r>
              <a:rPr lang="en-US" dirty="0" smtClean="0"/>
              <a:t>Context</a:t>
            </a:r>
          </a:p>
        </p:txBody>
      </p:sp>
      <p:sp>
        <p:nvSpPr>
          <p:cNvPr id="55299" name="Rectangle 3"/>
          <p:cNvSpPr>
            <a:spLocks noGrp="1" noChangeArrowheads="1"/>
          </p:cNvSpPr>
          <p:nvPr>
            <p:ph type="body" idx="1"/>
          </p:nvPr>
        </p:nvSpPr>
        <p:spPr>
          <a:xfrm>
            <a:off x="533400" y="1981200"/>
            <a:ext cx="7924800" cy="4114800"/>
          </a:xfrm>
        </p:spPr>
        <p:txBody>
          <a:bodyPr/>
          <a:lstStyle/>
          <a:p>
            <a:pPr eaLnBrk="1" hangingPunct="1">
              <a:buFont typeface="Monotype Sorts" charset="2"/>
              <a:buChar char=" "/>
            </a:pPr>
            <a:r>
              <a:rPr lang="en-US" dirty="0" smtClean="0"/>
              <a:t>The relevant provisions of the Municipal Act are in section 213(2) and (3), which authorizes municipalities to pass by-laws regulating and prohibiting smoking in public places and workplaces, and  sets out the scope of their authority:</a:t>
            </a:r>
          </a:p>
          <a:p>
            <a:pPr lvl="1" eaLnBrk="1" hangingPunct="1">
              <a:buFont typeface="Monotype Sorts" charset="2"/>
              <a:buChar char=" "/>
            </a:pPr>
            <a:r>
              <a:rPr lang="en-US" dirty="0" smtClean="0">
                <a:ea typeface="Arial" pitchFamily="34" charset="0"/>
              </a:rPr>
              <a:t>[the statutory provisions]</a:t>
            </a:r>
          </a:p>
        </p:txBody>
      </p:sp>
    </p:spTree>
    <p:extLst>
      <p:ext uri="{BB962C8B-B14F-4D97-AF65-F5344CB8AC3E}">
        <p14:creationId xmlns:p14="http://schemas.microsoft.com/office/powerpoint/2010/main" val="113746721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187624" y="692696"/>
            <a:ext cx="7772400" cy="990600"/>
          </a:xfrm>
        </p:spPr>
        <p:txBody>
          <a:bodyPr/>
          <a:lstStyle/>
          <a:p>
            <a:pPr>
              <a:buFont typeface="Wingdings" pitchFamily="2" charset="2"/>
              <a:buNone/>
            </a:pPr>
            <a:r>
              <a:rPr lang="en-US" sz="3600" dirty="0" smtClean="0"/>
              <a:t>Quote from a case--not this</a:t>
            </a:r>
            <a:r>
              <a:rPr lang="en-US" sz="3200" b="1" dirty="0" smtClean="0">
                <a:latin typeface="Arial" pitchFamily="34" charset="0"/>
              </a:rPr>
              <a:t>:</a:t>
            </a:r>
          </a:p>
        </p:txBody>
      </p:sp>
      <p:sp>
        <p:nvSpPr>
          <p:cNvPr id="57347" name="Rectangle 3"/>
          <p:cNvSpPr>
            <a:spLocks noGrp="1" noChangeArrowheads="1"/>
          </p:cNvSpPr>
          <p:nvPr>
            <p:ph type="body" idx="1"/>
          </p:nvPr>
        </p:nvSpPr>
        <p:spPr>
          <a:xfrm>
            <a:off x="467544" y="2204864"/>
            <a:ext cx="8178800" cy="4171950"/>
          </a:xfrm>
        </p:spPr>
        <p:txBody>
          <a:bodyPr/>
          <a:lstStyle/>
          <a:p>
            <a:pPr>
              <a:lnSpc>
                <a:spcPct val="90000"/>
              </a:lnSpc>
              <a:buFont typeface="Wingdings" pitchFamily="2" charset="2"/>
              <a:buChar char=" "/>
            </a:pPr>
            <a:r>
              <a:rPr lang="en-US" sz="2000" dirty="0" smtClean="0"/>
              <a:t>Counsel referred me to </a:t>
            </a:r>
            <a:r>
              <a:rPr lang="en-US" sz="2000" i="1" dirty="0" smtClean="0"/>
              <a:t>Wigle v.Allstate</a:t>
            </a:r>
            <a:r>
              <a:rPr lang="en-US" sz="2000" dirty="0" smtClean="0"/>
              <a:t> where Cory J.A. said at p. 116:</a:t>
            </a:r>
          </a:p>
          <a:p>
            <a:pPr lvl="1">
              <a:lnSpc>
                <a:spcPct val="90000"/>
              </a:lnSpc>
              <a:buFont typeface="Wingdings" pitchFamily="2" charset="2"/>
              <a:buChar char=" "/>
            </a:pPr>
            <a:r>
              <a:rPr lang="en-US" sz="2000" dirty="0" smtClean="0">
                <a:ea typeface="Arial" pitchFamily="34" charset="0"/>
              </a:rPr>
              <a:t>It is difficult to conceive of an individual bargaining with a general insurer, either as to the terms of a standard policy of automobile insurance or with regard to the standard form of an endorsement added to that policy. Can it really be said that the average individual is capable of understanding the provisions of such a contract himself or is likely to engage his solicitor to review the terms, advise him of the dangers and complexities of the contract, what is included and what excluded from the coverage, and to then submit an amended contract to the insurer?...</a:t>
            </a:r>
          </a:p>
          <a:p>
            <a:pPr>
              <a:lnSpc>
                <a:spcPct val="90000"/>
              </a:lnSpc>
              <a:buFont typeface="Wingdings" pitchFamily="2" charset="2"/>
              <a:buChar char=" "/>
            </a:pPr>
            <a:r>
              <a:rPr lang="en-US" sz="2000" dirty="0" smtClean="0"/>
              <a:t>MEGO</a:t>
            </a:r>
          </a:p>
        </p:txBody>
      </p:sp>
    </p:spTree>
    <p:extLst>
      <p:ext uri="{BB962C8B-B14F-4D97-AF65-F5344CB8AC3E}">
        <p14:creationId xmlns:p14="http://schemas.microsoft.com/office/powerpoint/2010/main" val="114689175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pPr>
              <a:buFont typeface="Wingdings" pitchFamily="2" charset="2"/>
              <a:buNone/>
            </a:pPr>
            <a:r>
              <a:rPr lang="en-US" sz="3600" dirty="0" smtClean="0"/>
              <a:t>But this</a:t>
            </a:r>
            <a:r>
              <a:rPr lang="en-US" sz="3200" b="1" dirty="0" smtClean="0">
                <a:latin typeface="Arial" pitchFamily="34" charset="0"/>
              </a:rPr>
              <a:t>:</a:t>
            </a:r>
          </a:p>
        </p:txBody>
      </p:sp>
      <p:sp>
        <p:nvSpPr>
          <p:cNvPr id="58371" name="Rectangle 3"/>
          <p:cNvSpPr>
            <a:spLocks noGrp="1" noChangeArrowheads="1"/>
          </p:cNvSpPr>
          <p:nvPr>
            <p:ph type="body" idx="1"/>
          </p:nvPr>
        </p:nvSpPr>
        <p:spPr/>
        <p:txBody>
          <a:bodyPr/>
          <a:lstStyle/>
          <a:p>
            <a:pPr>
              <a:buFont typeface="Wingdings" pitchFamily="2" charset="2"/>
              <a:buChar char=" "/>
            </a:pPr>
            <a:r>
              <a:rPr lang="en-US" dirty="0" smtClean="0"/>
              <a:t>In </a:t>
            </a:r>
            <a:r>
              <a:rPr lang="en-US" i="1" dirty="0" smtClean="0"/>
              <a:t>Wigle v.Allstate </a:t>
            </a:r>
            <a:r>
              <a:rPr lang="en-US" dirty="0" smtClean="0"/>
              <a:t>at p.116, Cory J.A. emphasized that any ambiguity in a standard form insurance policy should be construed against the insurer:</a:t>
            </a:r>
          </a:p>
          <a:p>
            <a:pPr lvl="1">
              <a:buFont typeface="Wingdings" pitchFamily="2" charset="2"/>
              <a:buChar char=" "/>
            </a:pPr>
            <a:r>
              <a:rPr lang="en-US" dirty="0" smtClean="0">
                <a:ea typeface="Arial" pitchFamily="34" charset="0"/>
              </a:rPr>
              <a:t>It is difficult to conceive of an individual bargaining with a general insurer...</a:t>
            </a:r>
          </a:p>
        </p:txBody>
      </p:sp>
    </p:spTree>
    <p:extLst>
      <p:ext uri="{BB962C8B-B14F-4D97-AF65-F5344CB8AC3E}">
        <p14:creationId xmlns:p14="http://schemas.microsoft.com/office/powerpoint/2010/main" val="3885986420"/>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p:txBody>
          <a:bodyPr/>
          <a:lstStyle/>
          <a:p>
            <a:pPr>
              <a:buFont typeface="Wingdings" pitchFamily="2" charset="2"/>
              <a:buNone/>
            </a:pPr>
            <a:r>
              <a:rPr lang="en-US" sz="3600" dirty="0" smtClean="0"/>
              <a:t>Even better:</a:t>
            </a:r>
          </a:p>
        </p:txBody>
      </p:sp>
      <p:sp>
        <p:nvSpPr>
          <p:cNvPr id="59395" name="Rectangle 3"/>
          <p:cNvSpPr>
            <a:spLocks noGrp="1" noChangeArrowheads="1"/>
          </p:cNvSpPr>
          <p:nvPr>
            <p:ph type="body" idx="1"/>
          </p:nvPr>
        </p:nvSpPr>
        <p:spPr/>
        <p:txBody>
          <a:bodyPr/>
          <a:lstStyle/>
          <a:p>
            <a:pPr>
              <a:buFont typeface="Wingdings" pitchFamily="2" charset="2"/>
              <a:buChar char=" "/>
            </a:pPr>
            <a:r>
              <a:rPr lang="en-US" dirty="0" smtClean="0"/>
              <a:t>Equality of bargaining does not exist in a standard form insurance policy. In </a:t>
            </a:r>
            <a:r>
              <a:rPr lang="en-US" i="1" dirty="0" smtClean="0"/>
              <a:t>Wigle v.Allstate </a:t>
            </a:r>
            <a:r>
              <a:rPr lang="en-US" dirty="0" smtClean="0"/>
              <a:t>Cory J.A. affirmed that any ambiguity in this kind of policy should be construed against the insurer.</a:t>
            </a:r>
          </a:p>
        </p:txBody>
      </p:sp>
    </p:spTree>
    <p:extLst>
      <p:ext uri="{BB962C8B-B14F-4D97-AF65-F5344CB8AC3E}">
        <p14:creationId xmlns:p14="http://schemas.microsoft.com/office/powerpoint/2010/main" val="21569545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What do</a:t>
            </a:r>
            <a:r>
              <a:rPr lang="en-CA" baseline="0" dirty="0" smtClean="0"/>
              <a:t> all your readers want?</a:t>
            </a:r>
            <a:endParaRPr lang="en-US" dirty="0"/>
          </a:p>
        </p:txBody>
      </p:sp>
      <p:sp>
        <p:nvSpPr>
          <p:cNvPr id="3" name="Content Placeholder 2"/>
          <p:cNvSpPr>
            <a:spLocks noGrp="1"/>
          </p:cNvSpPr>
          <p:nvPr>
            <p:ph idx="1"/>
          </p:nvPr>
        </p:nvSpPr>
        <p:spPr/>
        <p:txBody>
          <a:bodyPr/>
          <a:lstStyle/>
          <a:p>
            <a:r>
              <a:rPr lang="en-CA" altLang="ja-JP" dirty="0" smtClean="0">
                <a:solidFill>
                  <a:srgbClr val="FF0000"/>
                </a:solidFill>
              </a:rPr>
              <a:t>CLARITY</a:t>
            </a:r>
          </a:p>
          <a:p>
            <a:r>
              <a:rPr lang="en-CA" altLang="ja-JP" dirty="0" smtClean="0">
                <a:solidFill>
                  <a:schemeClr val="tx1"/>
                </a:solidFill>
              </a:rPr>
              <a:t>“The sovereign virtue for the judge is clearness” (Cardozo)</a:t>
            </a:r>
          </a:p>
          <a:p>
            <a:r>
              <a:rPr lang="en-CA" altLang="ja-JP" dirty="0" smtClean="0">
                <a:solidFill>
                  <a:schemeClr val="tx1"/>
                </a:solidFill>
              </a:rPr>
              <a:t>Accessibility and clarity go</a:t>
            </a:r>
            <a:r>
              <a:rPr lang="en-CA" altLang="ja-JP" baseline="0" dirty="0" smtClean="0">
                <a:solidFill>
                  <a:schemeClr val="tx1"/>
                </a:solidFill>
              </a:rPr>
              <a:t> hand in hand</a:t>
            </a:r>
            <a:endParaRPr lang="en-CA" altLang="ja-JP" dirty="0" smtClean="0">
              <a:solidFill>
                <a:schemeClr val="tx1"/>
              </a:solidFill>
            </a:endParaRPr>
          </a:p>
        </p:txBody>
      </p:sp>
    </p:spTree>
    <p:extLst>
      <p:ext uri="{BB962C8B-B14F-4D97-AF65-F5344CB8AC3E}">
        <p14:creationId xmlns:p14="http://schemas.microsoft.com/office/powerpoint/2010/main" val="3563742513"/>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a:buFont typeface="Wingdings" pitchFamily="2" charset="2"/>
              <a:buNone/>
            </a:pPr>
            <a:r>
              <a:rPr lang="en-US" dirty="0" smtClean="0"/>
              <a:t>Edit your reasons</a:t>
            </a:r>
          </a:p>
        </p:txBody>
      </p:sp>
      <p:sp>
        <p:nvSpPr>
          <p:cNvPr id="60419" name="Rectangle 3"/>
          <p:cNvSpPr>
            <a:spLocks noGrp="1" noChangeArrowheads="1"/>
          </p:cNvSpPr>
          <p:nvPr>
            <p:ph type="body" idx="1"/>
          </p:nvPr>
        </p:nvSpPr>
        <p:spPr/>
        <p:txBody>
          <a:bodyPr/>
          <a:lstStyle/>
          <a:p>
            <a:pPr>
              <a:lnSpc>
                <a:spcPct val="90000"/>
              </a:lnSpc>
            </a:pPr>
            <a:r>
              <a:rPr lang="en-US" dirty="0" smtClean="0"/>
              <a:t>There is no such thing as good writing; there is only good rewriting. (Brandeis)</a:t>
            </a:r>
          </a:p>
          <a:p>
            <a:pPr>
              <a:lnSpc>
                <a:spcPct val="90000"/>
              </a:lnSpc>
            </a:pPr>
            <a:r>
              <a:rPr lang="en-US" dirty="0" smtClean="0"/>
              <a:t>Editing can convert mediocre reasons into good reasons</a:t>
            </a:r>
          </a:p>
          <a:p>
            <a:pPr>
              <a:lnSpc>
                <a:spcPct val="90000"/>
              </a:lnSpc>
            </a:pPr>
            <a:r>
              <a:rPr lang="en-US" dirty="0" smtClean="0"/>
              <a:t>Editing shows that you care about your readers</a:t>
            </a:r>
          </a:p>
        </p:txBody>
      </p:sp>
    </p:spTree>
    <p:extLst>
      <p:ext uri="{BB962C8B-B14F-4D97-AF65-F5344CB8AC3E}">
        <p14:creationId xmlns:p14="http://schemas.microsoft.com/office/powerpoint/2010/main" val="76113351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p:txBody>
          <a:bodyPr/>
          <a:lstStyle/>
          <a:p>
            <a:pPr eaLnBrk="1" hangingPunct="1">
              <a:buFont typeface="Monotype Sorts" charset="2"/>
              <a:buNone/>
            </a:pPr>
            <a:r>
              <a:rPr lang="en-US" dirty="0" smtClean="0"/>
              <a:t>Edit to sharpen the context</a:t>
            </a:r>
          </a:p>
        </p:txBody>
      </p:sp>
      <p:sp>
        <p:nvSpPr>
          <p:cNvPr id="61443" name="Rectangle 3"/>
          <p:cNvSpPr>
            <a:spLocks noGrp="1" noChangeArrowheads="1"/>
          </p:cNvSpPr>
          <p:nvPr>
            <p:ph type="body" idx="1"/>
          </p:nvPr>
        </p:nvSpPr>
        <p:spPr/>
        <p:txBody>
          <a:bodyPr/>
          <a:lstStyle/>
          <a:p>
            <a:r>
              <a:rPr lang="en-CA" dirty="0" smtClean="0"/>
              <a:t>Refine the issues</a:t>
            </a:r>
          </a:p>
          <a:p>
            <a:pPr eaLnBrk="1" hangingPunct="1"/>
            <a:r>
              <a:rPr lang="en-US" dirty="0" smtClean="0"/>
              <a:t>Add context sentences</a:t>
            </a:r>
          </a:p>
          <a:p>
            <a:pPr eaLnBrk="1" hangingPunct="1"/>
            <a:r>
              <a:rPr lang="en-US" dirty="0" smtClean="0"/>
              <a:t>Reorganize sentences and paragraphs</a:t>
            </a:r>
          </a:p>
          <a:p>
            <a:pPr eaLnBrk="1" hangingPunct="1"/>
            <a:r>
              <a:rPr lang="en-US" dirty="0" smtClean="0"/>
              <a:t>Add headings</a:t>
            </a:r>
          </a:p>
          <a:p>
            <a:pPr eaLnBrk="1" hangingPunct="1"/>
            <a:r>
              <a:rPr lang="en-US" dirty="0" smtClean="0"/>
              <a:t>Shorten or eliminate quotes</a:t>
            </a:r>
          </a:p>
        </p:txBody>
      </p:sp>
    </p:spTree>
    <p:extLst>
      <p:ext uri="{BB962C8B-B14F-4D97-AF65-F5344CB8AC3E}">
        <p14:creationId xmlns:p14="http://schemas.microsoft.com/office/powerpoint/2010/main" val="75724966"/>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When might you not write point first?</a:t>
            </a:r>
            <a:endParaRPr lang="en-US" dirty="0"/>
          </a:p>
        </p:txBody>
      </p:sp>
      <p:sp>
        <p:nvSpPr>
          <p:cNvPr id="3" name="Content Placeholder 2"/>
          <p:cNvSpPr>
            <a:spLocks noGrp="1"/>
          </p:cNvSpPr>
          <p:nvPr>
            <p:ph idx="1"/>
          </p:nvPr>
        </p:nvSpPr>
        <p:spPr>
          <a:xfrm>
            <a:off x="498474" y="1981200"/>
            <a:ext cx="7556313" cy="4538133"/>
          </a:xfrm>
        </p:spPr>
        <p:txBody>
          <a:bodyPr>
            <a:normAutofit/>
          </a:bodyPr>
          <a:lstStyle/>
          <a:p>
            <a:r>
              <a:rPr lang="en-US" sz="2800" dirty="0" smtClean="0"/>
              <a:t>If your conclusion or “point” is too complex or multifaceted to be easily summarized</a:t>
            </a:r>
          </a:p>
          <a:p>
            <a:r>
              <a:rPr lang="en-US" sz="2800" dirty="0" smtClean="0"/>
              <a:t>If your conclusion or “point” is controversial </a:t>
            </a:r>
          </a:p>
          <a:p>
            <a:r>
              <a:rPr lang="en-US" sz="2800" dirty="0" smtClean="0"/>
              <a:t>If your conclusion or “point” is likely to alienate your readers by its tone</a:t>
            </a:r>
          </a:p>
          <a:p>
            <a:r>
              <a:rPr lang="en-US" sz="2800" dirty="0" smtClean="0">
                <a:solidFill>
                  <a:srgbClr val="FF0000"/>
                </a:solidFill>
              </a:rPr>
              <a:t>But</a:t>
            </a:r>
            <a:r>
              <a:rPr lang="en-US" sz="2800" baseline="0" dirty="0" smtClean="0">
                <a:solidFill>
                  <a:srgbClr val="FF0000"/>
                </a:solidFill>
              </a:rPr>
              <a:t> r</a:t>
            </a:r>
            <a:r>
              <a:rPr lang="en-US" sz="2800" dirty="0" smtClean="0">
                <a:solidFill>
                  <a:srgbClr val="FF0000"/>
                </a:solidFill>
              </a:rPr>
              <a:t>emember: although point first is optional, context first is mandatory</a:t>
            </a:r>
          </a:p>
        </p:txBody>
      </p:sp>
      <p:sp>
        <p:nvSpPr>
          <p:cNvPr id="4" name="Slide Number Placeholder 3"/>
          <p:cNvSpPr>
            <a:spLocks noGrp="1"/>
          </p:cNvSpPr>
          <p:nvPr>
            <p:ph type="sldNum" sz="quarter" idx="12"/>
          </p:nvPr>
        </p:nvSpPr>
        <p:spPr/>
        <p:txBody>
          <a:bodyPr/>
          <a:lstStyle/>
          <a:p>
            <a:pPr>
              <a:defRPr/>
            </a:pPr>
            <a:fld id="{66106653-BA0C-4F96-9E4C-EA309638BAA5}" type="slidenum">
              <a:rPr lang="en-US" smtClean="0"/>
              <a:pPr>
                <a:defRPr/>
              </a:pPr>
              <a:t>72</a:t>
            </a:fld>
            <a:endParaRPr lang="en-US" dirty="0"/>
          </a:p>
        </p:txBody>
      </p:sp>
    </p:spTree>
    <p:extLst>
      <p:ext uri="{BB962C8B-B14F-4D97-AF65-F5344CB8AC3E}">
        <p14:creationId xmlns:p14="http://schemas.microsoft.com/office/powerpoint/2010/main" val="3992312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r>
              <a:rPr lang="en-US" dirty="0" smtClean="0"/>
              <a:t>How much context?</a:t>
            </a:r>
          </a:p>
        </p:txBody>
      </p:sp>
      <p:sp>
        <p:nvSpPr>
          <p:cNvPr id="62467" name="Rectangle 3"/>
          <p:cNvSpPr>
            <a:spLocks noGrp="1" noChangeArrowheads="1"/>
          </p:cNvSpPr>
          <p:nvPr>
            <p:ph type="body" idx="1"/>
          </p:nvPr>
        </p:nvSpPr>
        <p:spPr/>
        <p:txBody>
          <a:bodyPr/>
          <a:lstStyle/>
          <a:p>
            <a:pPr eaLnBrk="1" hangingPunct="1"/>
            <a:r>
              <a:rPr lang="en-US" dirty="0" smtClean="0"/>
              <a:t>You can make choices about how much context you give your readers </a:t>
            </a:r>
          </a:p>
          <a:p>
            <a:pPr eaLnBrk="1" hangingPunct="1"/>
            <a:r>
              <a:rPr lang="en-US" dirty="0" smtClean="0"/>
              <a:t>You can make choices about whether to write point first</a:t>
            </a:r>
          </a:p>
          <a:p>
            <a:pPr lvl="1" eaLnBrk="1" hangingPunct="1"/>
            <a:r>
              <a:rPr lang="en-US" dirty="0" smtClean="0">
                <a:ea typeface="Arial" pitchFamily="34" charset="0"/>
              </a:rPr>
              <a:t>Conclusion in the introduction?</a:t>
            </a:r>
          </a:p>
          <a:p>
            <a:pPr eaLnBrk="1" hangingPunct="1"/>
            <a:r>
              <a:rPr lang="en-US" dirty="0" smtClean="0"/>
              <a:t>Don</a:t>
            </a:r>
            <a:r>
              <a:rPr lang="en-US" altLang="en-US" dirty="0" smtClean="0"/>
              <a:t>’</a:t>
            </a:r>
            <a:r>
              <a:rPr lang="en-US" dirty="0" smtClean="0"/>
              <a:t>t leave your readers in the dark.</a:t>
            </a:r>
          </a:p>
        </p:txBody>
      </p:sp>
    </p:spTree>
    <p:extLst>
      <p:ext uri="{BB962C8B-B14F-4D97-AF65-F5344CB8AC3E}">
        <p14:creationId xmlns:p14="http://schemas.microsoft.com/office/powerpoint/2010/main" val="2990558462"/>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p:txBody>
          <a:bodyPr/>
          <a:lstStyle/>
          <a:p>
            <a:r>
              <a:rPr lang="en-CA" dirty="0" smtClean="0"/>
              <a:t>Concluding words from two masters of the craft </a:t>
            </a:r>
          </a:p>
        </p:txBody>
      </p:sp>
      <p:sp>
        <p:nvSpPr>
          <p:cNvPr id="3" name="Content Placeholder 2"/>
          <p:cNvSpPr>
            <a:spLocks noGrp="1"/>
          </p:cNvSpPr>
          <p:nvPr>
            <p:ph idx="1"/>
          </p:nvPr>
        </p:nvSpPr>
        <p:spPr>
          <a:ln>
            <a:miter lim="800000"/>
            <a:headEnd/>
            <a:tailEnd/>
          </a:ln>
          <a:extLst/>
        </p:spPr>
        <p:txBody>
          <a:bodyPr/>
          <a:lstStyle/>
          <a:p>
            <a:pPr>
              <a:defRPr/>
            </a:pPr>
            <a:r>
              <a:rPr lang="en-CA" dirty="0" smtClean="0">
                <a:ea typeface="ＭＳ Ｐゴシック" charset="0"/>
              </a:rPr>
              <a:t>Easy reading is damn hard writing. </a:t>
            </a:r>
          </a:p>
          <a:p>
            <a:pPr lvl="1">
              <a:defRPr/>
            </a:pPr>
            <a:r>
              <a:rPr lang="en-CA" dirty="0" smtClean="0"/>
              <a:t>Nathaniel Hawthorne</a:t>
            </a:r>
          </a:p>
          <a:p>
            <a:pPr>
              <a:defRPr/>
            </a:pPr>
            <a:r>
              <a:rPr lang="en-CA" dirty="0" smtClean="0">
                <a:ea typeface="ＭＳ Ｐゴシック" charset="0"/>
              </a:rPr>
              <a:t>What is written without effort is in general read without pleasure.</a:t>
            </a:r>
          </a:p>
          <a:p>
            <a:pPr lvl="1">
              <a:defRPr/>
            </a:pPr>
            <a:r>
              <a:rPr lang="en-CA" dirty="0" smtClean="0"/>
              <a:t>Samuel Johnson</a:t>
            </a:r>
          </a:p>
          <a:p>
            <a:pPr lvl="1">
              <a:defRPr/>
            </a:pPr>
            <a:endParaRPr lang="en-CA" dirty="0" smtClean="0"/>
          </a:p>
          <a:p>
            <a:pPr lvl="1">
              <a:defRPr/>
            </a:pPr>
            <a:endParaRPr lang="en-CA" dirty="0" smtClean="0"/>
          </a:p>
          <a:p>
            <a:pPr lvl="8">
              <a:defRPr/>
            </a:pPr>
            <a:r>
              <a:rPr lang="en-CA" dirty="0" smtClean="0"/>
              <a:t>John Laskin </a:t>
            </a:r>
          </a:p>
          <a:p>
            <a:pPr lvl="1">
              <a:defRPr/>
            </a:pPr>
            <a:endParaRPr lang="en-CA" dirty="0" smtClean="0"/>
          </a:p>
          <a:p>
            <a:pPr lvl="1">
              <a:defRPr/>
            </a:pPr>
            <a:endParaRPr lang="en-CA" dirty="0" smtClean="0"/>
          </a:p>
          <a:p>
            <a:pPr lvl="1">
              <a:defRPr/>
            </a:pPr>
            <a:endParaRPr lang="en-CA" dirty="0" smtClean="0"/>
          </a:p>
          <a:p>
            <a:pPr>
              <a:buFont typeface="Wingdings" pitchFamily="2" charset="2"/>
              <a:buNone/>
              <a:defRPr/>
            </a:pPr>
            <a:endParaRPr lang="en-CA" dirty="0" smtClean="0">
              <a:ea typeface="ＭＳ Ｐゴシック" charset="0"/>
            </a:endParaRPr>
          </a:p>
          <a:p>
            <a:pPr>
              <a:defRPr/>
            </a:pPr>
            <a:endParaRPr lang="en-CA" dirty="0" smtClean="0">
              <a:ea typeface="ＭＳ Ｐゴシック" charset="0"/>
            </a:endParaRPr>
          </a:p>
          <a:p>
            <a:pPr>
              <a:defRPr/>
            </a:pPr>
            <a:endParaRPr lang="en-CA" dirty="0">
              <a:ea typeface="ＭＳ Ｐゴシック" charset="0"/>
            </a:endParaRPr>
          </a:p>
        </p:txBody>
      </p:sp>
    </p:spTree>
    <p:extLst>
      <p:ext uri="{BB962C8B-B14F-4D97-AF65-F5344CB8AC3E}">
        <p14:creationId xmlns:p14="http://schemas.microsoft.com/office/powerpoint/2010/main" val="11783900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Focus of my talk</a:t>
            </a:r>
            <a:endParaRPr lang="en-CA" dirty="0"/>
          </a:p>
        </p:txBody>
      </p:sp>
      <p:sp>
        <p:nvSpPr>
          <p:cNvPr id="3" name="Content Placeholder 2"/>
          <p:cNvSpPr>
            <a:spLocks noGrp="1"/>
          </p:cNvSpPr>
          <p:nvPr>
            <p:ph idx="1"/>
          </p:nvPr>
        </p:nvSpPr>
        <p:spPr/>
        <p:txBody>
          <a:bodyPr/>
          <a:lstStyle/>
          <a:p>
            <a:r>
              <a:rPr lang="en-CA" dirty="0" smtClean="0"/>
              <a:t>The two most important principles of clear and persuasive writing</a:t>
            </a:r>
          </a:p>
          <a:p>
            <a:pPr lvl="1"/>
            <a:r>
              <a:rPr lang="en-CA" dirty="0" smtClean="0"/>
              <a:t>Context before</a:t>
            </a:r>
            <a:r>
              <a:rPr lang="en-CA" baseline="0" dirty="0" smtClean="0"/>
              <a:t> details</a:t>
            </a:r>
          </a:p>
          <a:p>
            <a:pPr lvl="1"/>
            <a:r>
              <a:rPr lang="en-CA" baseline="0" dirty="0" smtClean="0"/>
              <a:t>Point first</a:t>
            </a:r>
            <a:endParaRPr lang="en-CA" dirty="0"/>
          </a:p>
        </p:txBody>
      </p:sp>
    </p:spTree>
    <p:extLst>
      <p:ext uri="{BB962C8B-B14F-4D97-AF65-F5344CB8AC3E}">
        <p14:creationId xmlns:p14="http://schemas.microsoft.com/office/powerpoint/2010/main" val="9534829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9937" name="Title 1"/>
          <p:cNvSpPr>
            <a:spLocks noGrp="1"/>
          </p:cNvSpPr>
          <p:nvPr>
            <p:ph type="title" idx="4294967295"/>
          </p:nvPr>
        </p:nvSpPr>
        <p:spPr/>
        <p:txBody>
          <a:bodyPr/>
          <a:lstStyle/>
          <a:p>
            <a:r>
              <a:rPr lang="en-CA" dirty="0">
                <a:latin typeface="Tahoma" charset="0"/>
                <a:ea typeface="MS PGothic" charset="0"/>
                <a:cs typeface="Arial" charset="0"/>
              </a:rPr>
              <a:t>What are </a:t>
            </a:r>
            <a:r>
              <a:rPr lang="ja-JP" altLang="en-CA" dirty="0">
                <a:latin typeface="Tahoma" charset="0"/>
                <a:ea typeface="MS PGothic" charset="0"/>
                <a:cs typeface="Arial" charset="0"/>
              </a:rPr>
              <a:t>“</a:t>
            </a:r>
            <a:r>
              <a:rPr lang="en-CA" altLang="ja-JP" dirty="0">
                <a:latin typeface="Tahoma" charset="0"/>
                <a:ea typeface="MS PGothic" charset="0"/>
                <a:cs typeface="Arial" charset="0"/>
              </a:rPr>
              <a:t>context</a:t>
            </a:r>
            <a:r>
              <a:rPr lang="ja-JP" altLang="en-CA" dirty="0">
                <a:latin typeface="Tahoma" charset="0"/>
                <a:ea typeface="MS PGothic" charset="0"/>
                <a:cs typeface="Arial" charset="0"/>
              </a:rPr>
              <a:t>”</a:t>
            </a:r>
            <a:r>
              <a:rPr lang="en-CA" altLang="ja-JP" dirty="0">
                <a:latin typeface="Tahoma" charset="0"/>
                <a:ea typeface="MS PGothic" charset="0"/>
                <a:cs typeface="Arial" charset="0"/>
              </a:rPr>
              <a:t> and </a:t>
            </a:r>
            <a:r>
              <a:rPr lang="ja-JP" altLang="en-CA" dirty="0">
                <a:latin typeface="Tahoma" charset="0"/>
                <a:ea typeface="MS PGothic" charset="0"/>
                <a:cs typeface="Arial" charset="0"/>
              </a:rPr>
              <a:t>“</a:t>
            </a:r>
            <a:r>
              <a:rPr lang="en-CA" altLang="ja-JP" dirty="0">
                <a:latin typeface="Tahoma" charset="0"/>
                <a:ea typeface="MS PGothic" charset="0"/>
                <a:cs typeface="Arial" charset="0"/>
              </a:rPr>
              <a:t>point</a:t>
            </a:r>
            <a:r>
              <a:rPr lang="ja-JP" altLang="en-CA" dirty="0">
                <a:latin typeface="Tahoma" charset="0"/>
                <a:ea typeface="MS PGothic" charset="0"/>
                <a:cs typeface="Arial" charset="0"/>
              </a:rPr>
              <a:t>”</a:t>
            </a:r>
            <a:r>
              <a:rPr lang="en-CA" altLang="ja-JP" dirty="0">
                <a:latin typeface="Tahoma" charset="0"/>
                <a:ea typeface="MS PGothic" charset="0"/>
                <a:cs typeface="Arial" charset="0"/>
              </a:rPr>
              <a:t>?</a:t>
            </a:r>
            <a:endParaRPr lang="en-CA" dirty="0">
              <a:latin typeface="Tahoma" charset="0"/>
              <a:ea typeface="MS PGothic" charset="0"/>
              <a:cs typeface="Arial" charset="0"/>
            </a:endParaRPr>
          </a:p>
        </p:txBody>
      </p:sp>
      <p:sp>
        <p:nvSpPr>
          <p:cNvPr id="17411" name="Text Placeholder 2"/>
          <p:cNvSpPr>
            <a:spLocks noGrp="1"/>
          </p:cNvSpPr>
          <p:nvPr>
            <p:ph type="body" idx="4294967295"/>
          </p:nvPr>
        </p:nvSpPr>
        <p:spPr/>
        <p:txBody>
          <a:bodyPr/>
          <a:lstStyle/>
          <a:p>
            <a:r>
              <a:rPr lang="en-CA" dirty="0">
                <a:solidFill>
                  <a:srgbClr val="FF0000"/>
                </a:solidFill>
                <a:latin typeface="Tahoma" charset="0"/>
                <a:ea typeface="MS PGothic" charset="0"/>
                <a:cs typeface="Arial" charset="0"/>
              </a:rPr>
              <a:t>CONTEXT:</a:t>
            </a:r>
            <a:r>
              <a:rPr lang="en-CA" dirty="0">
                <a:latin typeface="Tahoma" charset="0"/>
                <a:ea typeface="MS PGothic" charset="0"/>
                <a:cs typeface="Arial" charset="0"/>
              </a:rPr>
              <a:t> what should I look for and think about</a:t>
            </a:r>
          </a:p>
          <a:p>
            <a:pPr lvl="1"/>
            <a:r>
              <a:rPr lang="en-CA" dirty="0">
                <a:latin typeface="Tahoma" charset="0"/>
                <a:ea typeface="ＭＳ Ｐゴシック" charset="0"/>
              </a:rPr>
              <a:t>What the details are about</a:t>
            </a:r>
          </a:p>
          <a:p>
            <a:pPr lvl="1"/>
            <a:r>
              <a:rPr lang="en-CA" dirty="0">
                <a:latin typeface="Tahoma" charset="0"/>
                <a:ea typeface="ＭＳ Ｐゴシック" charset="0"/>
              </a:rPr>
              <a:t>Why the details matter</a:t>
            </a:r>
          </a:p>
          <a:p>
            <a:pPr lvl="1"/>
            <a:r>
              <a:rPr lang="en-CA" dirty="0">
                <a:latin typeface="Tahoma" charset="0"/>
                <a:ea typeface="ＭＳ Ｐゴシック" charset="0"/>
              </a:rPr>
              <a:t>What the are the issues to be decided</a:t>
            </a:r>
          </a:p>
          <a:p>
            <a:r>
              <a:rPr lang="en-CA" dirty="0">
                <a:solidFill>
                  <a:srgbClr val="FF0000"/>
                </a:solidFill>
                <a:latin typeface="Tahoma" charset="0"/>
                <a:ea typeface="MS PGothic" charset="0"/>
                <a:cs typeface="Arial" charset="0"/>
              </a:rPr>
              <a:t>POINT</a:t>
            </a:r>
            <a:r>
              <a:rPr lang="en-CA" dirty="0">
                <a:latin typeface="Tahoma" charset="0"/>
                <a:ea typeface="MS PGothic" charset="0"/>
                <a:cs typeface="Arial" charset="0"/>
              </a:rPr>
              <a:t>: where are you heading</a:t>
            </a:r>
          </a:p>
          <a:p>
            <a:pPr lvl="1"/>
            <a:r>
              <a:rPr lang="en-CA" dirty="0" smtClean="0">
                <a:latin typeface="Tahoma" charset="0"/>
                <a:ea typeface="ＭＳ Ｐゴシック" charset="0"/>
                <a:cs typeface="ＭＳ Ｐゴシック" charset="0"/>
              </a:rPr>
              <a:t>Your finding of fact or credibility</a:t>
            </a:r>
            <a:endParaRPr lang="en-CA" dirty="0">
              <a:latin typeface="Tahoma" charset="0"/>
              <a:ea typeface="ＭＳ Ｐゴシック" charset="0"/>
              <a:cs typeface="ＭＳ Ｐゴシック" charset="0"/>
            </a:endParaRPr>
          </a:p>
          <a:p>
            <a:pPr lvl="1"/>
            <a:r>
              <a:rPr lang="en-CA" dirty="0" smtClean="0">
                <a:latin typeface="Tahoma" charset="0"/>
                <a:ea typeface="ＭＳ Ｐゴシック" charset="0"/>
                <a:cs typeface="ＭＳ Ｐゴシック" charset="0"/>
              </a:rPr>
              <a:t>Your conclusion on an issue</a:t>
            </a:r>
          </a:p>
        </p:txBody>
      </p:sp>
    </p:spTree>
    <p:extLst>
      <p:ext uri="{BB962C8B-B14F-4D97-AF65-F5344CB8AC3E}">
        <p14:creationId xmlns:p14="http://schemas.microsoft.com/office/powerpoint/2010/main" val="426636352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41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741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7411">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411">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build="p"/>
    </p:bld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Tahoma"/>
        <a:ea typeface=""/>
        <a:cs typeface="Arial"/>
      </a:majorFont>
      <a:minorFont>
        <a:latin typeface="Tahom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Tahoma" charset="0"/>
            <a:cs typeface="Arial"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0" i="0" u="none" strike="noStrike" cap="none" normalizeH="0" baseline="0" smtClean="0">
            <a:ln>
              <a:noFill/>
            </a:ln>
            <a:solidFill>
              <a:schemeClr val="tx1"/>
            </a:solidFill>
            <a:effectLst/>
            <a:latin typeface="Tahoma" charset="0"/>
            <a:cs typeface="Arial"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Ciaj--2009 II</Template>
  <TotalTime>1651</TotalTime>
  <Words>3467</Words>
  <Application>Microsoft Office PowerPoint</Application>
  <PresentationFormat>On-screen Show (4:3)</PresentationFormat>
  <Paragraphs>336</Paragraphs>
  <Slides>74</Slides>
  <Notes>16</Notes>
  <HiddenSlides>0</HiddenSlides>
  <MMClips>0</MMClips>
  <ScaleCrop>false</ScaleCrop>
  <HeadingPairs>
    <vt:vector size="4" baseType="variant">
      <vt:variant>
        <vt:lpstr>Theme</vt:lpstr>
      </vt:variant>
      <vt:variant>
        <vt:i4>1</vt:i4>
      </vt:variant>
      <vt:variant>
        <vt:lpstr>Slide Titles</vt:lpstr>
      </vt:variant>
      <vt:variant>
        <vt:i4>74</vt:i4>
      </vt:variant>
    </vt:vector>
  </HeadingPairs>
  <TitlesOfParts>
    <vt:vector size="75" baseType="lpstr">
      <vt:lpstr>Blends</vt:lpstr>
      <vt:lpstr>WHY ARE YOU TELLING ME ALL THIS?</vt:lpstr>
      <vt:lpstr>Chief Justice McLachlin</vt:lpstr>
      <vt:lpstr>Justice Binnie</vt:lpstr>
      <vt:lpstr>Why do we write reasons?</vt:lpstr>
      <vt:lpstr>To communicate you must know your audience</vt:lpstr>
      <vt:lpstr>Whom do you write for?</vt:lpstr>
      <vt:lpstr>What do all your readers want?</vt:lpstr>
      <vt:lpstr>Focus of my talk</vt:lpstr>
      <vt:lpstr>What are “context” and “point”?</vt:lpstr>
      <vt:lpstr> The persuasive power of context and point first</vt:lpstr>
      <vt:lpstr>Writing clearly about complexity</vt:lpstr>
      <vt:lpstr>The goal of cognitive clarity: create smart readers</vt:lpstr>
      <vt:lpstr>How do you make readers smart enough?</vt:lpstr>
      <vt:lpstr>Cognitive science</vt:lpstr>
      <vt:lpstr>Example: s. 11(b) of the Charter (Crown)</vt:lpstr>
      <vt:lpstr>PowerPoint Presentation</vt:lpstr>
      <vt:lpstr>Context before details and point first</vt:lpstr>
      <vt:lpstr>But:</vt:lpstr>
      <vt:lpstr>Example: from details to point last</vt:lpstr>
      <vt:lpstr>Context first; point last</vt:lpstr>
      <vt:lpstr>Context first; point first</vt:lpstr>
      <vt:lpstr>The message: context first, details later</vt:lpstr>
      <vt:lpstr>Many lawyers (and judges) write like this:</vt:lpstr>
      <vt:lpstr>To create smart readers, write like this:</vt:lpstr>
      <vt:lpstr>Why is it hard for lawyers to write context first?</vt:lpstr>
      <vt:lpstr>Applications of context first and point first</vt:lpstr>
      <vt:lpstr>Templates </vt:lpstr>
      <vt:lpstr>Write an introduction</vt:lpstr>
      <vt:lpstr>Three key ingredients</vt:lpstr>
      <vt:lpstr>Why in an introduction important for your readers?</vt:lpstr>
      <vt:lpstr>OHRC</vt:lpstr>
      <vt:lpstr>PowerPoint Presentation</vt:lpstr>
      <vt:lpstr>Identify the deep issue</vt:lpstr>
      <vt:lpstr>The definition of a deep issue</vt:lpstr>
      <vt:lpstr>A simple example: criminal case</vt:lpstr>
      <vt:lpstr>Another example: a claim of discrimination</vt:lpstr>
      <vt:lpstr> </vt:lpstr>
      <vt:lpstr>PowerPoint Presentation</vt:lpstr>
      <vt:lpstr>A good introduction will make you a better writer</vt:lpstr>
      <vt:lpstr>Use plain and simple language</vt:lpstr>
      <vt:lpstr>Example: Before</vt:lpstr>
      <vt:lpstr>Example: After</vt:lpstr>
      <vt:lpstr>PowerPoint Presentation</vt:lpstr>
      <vt:lpstr>Facts and evidence</vt:lpstr>
      <vt:lpstr>What you have to avoid</vt:lpstr>
      <vt:lpstr>Motion to exclude evidence: no context </vt:lpstr>
      <vt:lpstr>PowerPoint Presentation</vt:lpstr>
      <vt:lpstr>PowerPoint Presentation</vt:lpstr>
      <vt:lpstr>Some context first</vt:lpstr>
      <vt:lpstr>Sharpen the context</vt:lpstr>
      <vt:lpstr>PowerPoint Presentation</vt:lpstr>
      <vt:lpstr>Context and point first</vt:lpstr>
      <vt:lpstr>PowerPoint Presentation</vt:lpstr>
      <vt:lpstr>Legal analysis: no context; point last</vt:lpstr>
      <vt:lpstr>Context first; point last</vt:lpstr>
      <vt:lpstr>Context first; point first</vt:lpstr>
      <vt:lpstr>Write case-specific headings and sub-headings</vt:lpstr>
      <vt:lpstr>Advantages of headings</vt:lpstr>
      <vt:lpstr>Three caveats</vt:lpstr>
      <vt:lpstr>Three types of headings</vt:lpstr>
      <vt:lpstr>Examples </vt:lpstr>
      <vt:lpstr>PowerPoint Presentation</vt:lpstr>
      <vt:lpstr>Quotes</vt:lpstr>
      <vt:lpstr>Quote or paraphrase?</vt:lpstr>
      <vt:lpstr>Try not to dump truck the legislation</vt:lpstr>
      <vt:lpstr>Context</vt:lpstr>
      <vt:lpstr>Quote from a case--not this:</vt:lpstr>
      <vt:lpstr>But this:</vt:lpstr>
      <vt:lpstr>Even better:</vt:lpstr>
      <vt:lpstr>Edit your reasons</vt:lpstr>
      <vt:lpstr>Edit to sharpen the context</vt:lpstr>
      <vt:lpstr>When might you not write point first?</vt:lpstr>
      <vt:lpstr>How much context?</vt:lpstr>
      <vt:lpstr>Concluding words from two masters of the craft </vt:lpstr>
    </vt:vector>
  </TitlesOfParts>
  <Company>Judiciary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ARGUING THE LAW</dc:title>
  <dc:creator>laskinj</dc:creator>
  <cp:lastModifiedBy>Caroline</cp:lastModifiedBy>
  <cp:revision>335</cp:revision>
  <cp:lastPrinted>2014-10-16T20:48:12Z</cp:lastPrinted>
  <dcterms:created xsi:type="dcterms:W3CDTF">2010-07-26T16:36:32Z</dcterms:created>
  <dcterms:modified xsi:type="dcterms:W3CDTF">2014-11-05T23:00:14Z</dcterms:modified>
</cp:coreProperties>
</file>