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quickStyle6.xml" ContentType="application/vnd.openxmlformats-officedocument.drawingml.diagramStyl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2.xml" ContentType="application/vnd.openxmlformats-officedocument.drawingml.diagramStyl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rawing2.xml" ContentType="application/vnd.ms-office.drawingml.diagramDrawing+xml"/>
  <Override PartName="/ppt/diagrams/layout6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colors2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handoutMasters/handoutMaster1.xml" ContentType="application/vnd.openxmlformats-officedocument.presentationml.handoutMaster+xml"/>
  <Override PartName="/ppt/diagrams/drawing5.xml" ContentType="application/vnd.ms-office.drawingml.diagramDrawing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theme/theme1.xml" ContentType="application/vnd.openxmlformats-officedocument.theme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77" r:id="rId2"/>
  </p:sldMasterIdLst>
  <p:notesMasterIdLst>
    <p:notesMasterId r:id="rId44"/>
  </p:notesMasterIdLst>
  <p:handoutMasterIdLst>
    <p:handoutMasterId r:id="rId45"/>
  </p:handoutMasterIdLst>
  <p:sldIdLst>
    <p:sldId id="259" r:id="rId3"/>
    <p:sldId id="574" r:id="rId4"/>
    <p:sldId id="613" r:id="rId5"/>
    <p:sldId id="614" r:id="rId6"/>
    <p:sldId id="626" r:id="rId7"/>
    <p:sldId id="625" r:id="rId8"/>
    <p:sldId id="627" r:id="rId9"/>
    <p:sldId id="628" r:id="rId10"/>
    <p:sldId id="617" r:id="rId11"/>
    <p:sldId id="619" r:id="rId12"/>
    <p:sldId id="609" r:id="rId13"/>
    <p:sldId id="610" r:id="rId14"/>
    <p:sldId id="611" r:id="rId15"/>
    <p:sldId id="612" r:id="rId16"/>
    <p:sldId id="618" r:id="rId17"/>
    <p:sldId id="630" r:id="rId18"/>
    <p:sldId id="575" r:id="rId19"/>
    <p:sldId id="576" r:id="rId20"/>
    <p:sldId id="629" r:id="rId21"/>
    <p:sldId id="521" r:id="rId22"/>
    <p:sldId id="579" r:id="rId23"/>
    <p:sldId id="580" r:id="rId24"/>
    <p:sldId id="581" r:id="rId25"/>
    <p:sldId id="582" r:id="rId26"/>
    <p:sldId id="583" r:id="rId27"/>
    <p:sldId id="529" r:id="rId28"/>
    <p:sldId id="585" r:id="rId29"/>
    <p:sldId id="588" r:id="rId30"/>
    <p:sldId id="589" r:id="rId31"/>
    <p:sldId id="590" r:id="rId32"/>
    <p:sldId id="591" r:id="rId33"/>
    <p:sldId id="597" r:id="rId34"/>
    <p:sldId id="598" r:id="rId35"/>
    <p:sldId id="599" r:id="rId36"/>
    <p:sldId id="600" r:id="rId37"/>
    <p:sldId id="601" r:id="rId38"/>
    <p:sldId id="555" r:id="rId39"/>
    <p:sldId id="559" r:id="rId40"/>
    <p:sldId id="568" r:id="rId41"/>
    <p:sldId id="622" r:id="rId42"/>
    <p:sldId id="616" r:id="rId4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609"/>
    <a:srgbClr val="EBDDCC"/>
    <a:srgbClr val="173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6" autoAdjust="0"/>
    <p:restoredTop sz="84146" autoAdjust="0"/>
  </p:normalViewPr>
  <p:slideViewPr>
    <p:cSldViewPr>
      <p:cViewPr varScale="1">
        <p:scale>
          <a:sx n="39" d="100"/>
          <a:sy n="39" d="100"/>
        </p:scale>
        <p:origin x="-58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60" y="4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9DFA5-97DD-43BC-84C0-B0FE14B2D711}" type="doc">
      <dgm:prSet loTypeId="urn:microsoft.com/office/officeart/2005/8/layout/matrix3" loCatId="matrix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CA"/>
        </a:p>
      </dgm:t>
    </dgm:pt>
    <dgm:pt modelId="{E15FB810-AB61-441E-9DEA-6BE0F7630960}">
      <dgm:prSet/>
      <dgm:spPr/>
      <dgm:t>
        <a:bodyPr/>
        <a:lstStyle/>
        <a:p>
          <a:pPr rtl="0"/>
          <a:r>
            <a:rPr lang="en-US" b="1" dirty="0" smtClean="0"/>
            <a:t>Issue certificates of practice</a:t>
          </a:r>
          <a:br>
            <a:rPr lang="en-US" b="1" dirty="0" smtClean="0"/>
          </a:br>
          <a:endParaRPr lang="en-CA" dirty="0"/>
        </a:p>
      </dgm:t>
    </dgm:pt>
    <dgm:pt modelId="{0E40183D-A18C-4A6E-B410-EF02166308C0}" type="parTrans" cxnId="{7F82429F-B874-489C-971E-66B201FBECC7}">
      <dgm:prSet/>
      <dgm:spPr/>
      <dgm:t>
        <a:bodyPr/>
        <a:lstStyle/>
        <a:p>
          <a:endParaRPr lang="en-CA"/>
        </a:p>
      </dgm:t>
    </dgm:pt>
    <dgm:pt modelId="{ADABB014-6D63-4063-83F6-EDD101256A3D}" type="sibTrans" cxnId="{7F82429F-B874-489C-971E-66B201FBECC7}">
      <dgm:prSet/>
      <dgm:spPr/>
      <dgm:t>
        <a:bodyPr/>
        <a:lstStyle/>
        <a:p>
          <a:endParaRPr lang="en-CA"/>
        </a:p>
      </dgm:t>
    </dgm:pt>
    <dgm:pt modelId="{1B9E7C59-08AC-40DE-9976-7C8F100C661B}">
      <dgm:prSet/>
      <dgm:spPr/>
      <dgm:t>
        <a:bodyPr/>
        <a:lstStyle/>
        <a:p>
          <a:pPr rtl="0"/>
          <a:r>
            <a:rPr lang="en-US" b="1" dirty="0" smtClean="0"/>
            <a:t>Set and maintain standards of practice</a:t>
          </a:r>
          <a:br>
            <a:rPr lang="en-US" b="1" dirty="0" smtClean="0"/>
          </a:br>
          <a:endParaRPr lang="en-CA" dirty="0"/>
        </a:p>
      </dgm:t>
    </dgm:pt>
    <dgm:pt modelId="{A1AEBC4F-FB0F-42AE-81EE-20EC36EFA877}" type="parTrans" cxnId="{0469061E-8AB8-421B-BCAF-A0B22F77C0E6}">
      <dgm:prSet/>
      <dgm:spPr/>
      <dgm:t>
        <a:bodyPr/>
        <a:lstStyle/>
        <a:p>
          <a:endParaRPr lang="en-CA"/>
        </a:p>
      </dgm:t>
    </dgm:pt>
    <dgm:pt modelId="{324A81C5-A124-4CBD-BD4E-D3CBF852EE2C}" type="sibTrans" cxnId="{0469061E-8AB8-421B-BCAF-A0B22F77C0E6}">
      <dgm:prSet/>
      <dgm:spPr/>
      <dgm:t>
        <a:bodyPr/>
        <a:lstStyle/>
        <a:p>
          <a:endParaRPr lang="en-CA"/>
        </a:p>
      </dgm:t>
    </dgm:pt>
    <dgm:pt modelId="{0DEA3CD8-A82A-45FD-A0F3-AF77734DA6D9}">
      <dgm:prSet/>
      <dgm:spPr/>
      <dgm:t>
        <a:bodyPr/>
        <a:lstStyle/>
        <a:p>
          <a:pPr rtl="0"/>
          <a:r>
            <a:rPr lang="en-US" b="1" dirty="0" smtClean="0"/>
            <a:t> Develop  policies to guide the profession</a:t>
          </a:r>
          <a:endParaRPr lang="en-CA" dirty="0"/>
        </a:p>
      </dgm:t>
    </dgm:pt>
    <dgm:pt modelId="{5C43F4B1-2192-471A-AF00-6A669F93CC26}" type="parTrans" cxnId="{D38B7E04-646C-468F-9B04-8A721B600554}">
      <dgm:prSet/>
      <dgm:spPr/>
      <dgm:t>
        <a:bodyPr/>
        <a:lstStyle/>
        <a:p>
          <a:endParaRPr lang="en-CA"/>
        </a:p>
      </dgm:t>
    </dgm:pt>
    <dgm:pt modelId="{F66E169E-37F6-4A7B-93AE-5B420F851A8B}" type="sibTrans" cxnId="{D38B7E04-646C-468F-9B04-8A721B600554}">
      <dgm:prSet/>
      <dgm:spPr/>
      <dgm:t>
        <a:bodyPr/>
        <a:lstStyle/>
        <a:p>
          <a:endParaRPr lang="en-CA"/>
        </a:p>
      </dgm:t>
    </dgm:pt>
    <dgm:pt modelId="{0AE76F15-9B18-4827-A7BE-E92F255C6F97}">
      <dgm:prSet/>
      <dgm:spPr/>
      <dgm:t>
        <a:bodyPr/>
        <a:lstStyle/>
        <a:p>
          <a:pPr rtl="0"/>
          <a:r>
            <a:rPr lang="en-US" b="1" dirty="0" smtClean="0"/>
            <a:t>Respond </a:t>
          </a:r>
          <a:br>
            <a:rPr lang="en-US" b="1" dirty="0" smtClean="0"/>
          </a:br>
          <a:r>
            <a:rPr lang="en-US" b="1" dirty="0" smtClean="0"/>
            <a:t>to complaints</a:t>
          </a:r>
          <a:endParaRPr lang="en-CA" dirty="0"/>
        </a:p>
      </dgm:t>
    </dgm:pt>
    <dgm:pt modelId="{121D0237-9F23-4549-8AD8-121681C6CC1A}" type="parTrans" cxnId="{1FE94749-5C5C-4F44-BBA2-4B8A0E6663D6}">
      <dgm:prSet/>
      <dgm:spPr/>
      <dgm:t>
        <a:bodyPr/>
        <a:lstStyle/>
        <a:p>
          <a:endParaRPr lang="en-CA"/>
        </a:p>
      </dgm:t>
    </dgm:pt>
    <dgm:pt modelId="{4A3AF95B-686A-49C9-AFB4-BBC282866D2D}" type="sibTrans" cxnId="{1FE94749-5C5C-4F44-BBA2-4B8A0E6663D6}">
      <dgm:prSet/>
      <dgm:spPr/>
      <dgm:t>
        <a:bodyPr/>
        <a:lstStyle/>
        <a:p>
          <a:endParaRPr lang="en-CA"/>
        </a:p>
      </dgm:t>
    </dgm:pt>
    <dgm:pt modelId="{EFA1499C-0B81-45E7-913F-C999412E4359}" type="pres">
      <dgm:prSet presAssocID="{3279DFA5-97DD-43BC-84C0-B0FE14B2D71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171DB3DB-F9FC-49C5-93AA-AC8AAB35C378}" type="pres">
      <dgm:prSet presAssocID="{3279DFA5-97DD-43BC-84C0-B0FE14B2D711}" presName="diamond" presStyleLbl="bgShp" presStyleIdx="0" presStyleCnt="1"/>
      <dgm:spPr/>
    </dgm:pt>
    <dgm:pt modelId="{3EEDACD5-2632-47E0-A18C-998CCE7464FF}" type="pres">
      <dgm:prSet presAssocID="{3279DFA5-97DD-43BC-84C0-B0FE14B2D71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17CB2EE-4FD7-4B70-B788-D26F235B5D36}" type="pres">
      <dgm:prSet presAssocID="{3279DFA5-97DD-43BC-84C0-B0FE14B2D71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109F52A-7765-42D9-A674-70A0DCBA0ADF}" type="pres">
      <dgm:prSet presAssocID="{3279DFA5-97DD-43BC-84C0-B0FE14B2D71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A12551C-47A8-43C4-BEC6-BDB29A9E89A2}" type="pres">
      <dgm:prSet presAssocID="{3279DFA5-97DD-43BC-84C0-B0FE14B2D71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C880B059-1A55-4C16-8CD1-B7DF1FB261F1}" type="presOf" srcId="{0DEA3CD8-A82A-45FD-A0F3-AF77734DA6D9}" destId="{1109F52A-7765-42D9-A674-70A0DCBA0ADF}" srcOrd="0" destOrd="0" presId="urn:microsoft.com/office/officeart/2005/8/layout/matrix3"/>
    <dgm:cxn modelId="{05AA5AA7-7EB0-4FFF-823A-0E5C1146365B}" type="presOf" srcId="{0AE76F15-9B18-4827-A7BE-E92F255C6F97}" destId="{BA12551C-47A8-43C4-BEC6-BDB29A9E89A2}" srcOrd="0" destOrd="0" presId="urn:microsoft.com/office/officeart/2005/8/layout/matrix3"/>
    <dgm:cxn modelId="{0469061E-8AB8-421B-BCAF-A0B22F77C0E6}" srcId="{3279DFA5-97DD-43BC-84C0-B0FE14B2D711}" destId="{1B9E7C59-08AC-40DE-9976-7C8F100C661B}" srcOrd="1" destOrd="0" parTransId="{A1AEBC4F-FB0F-42AE-81EE-20EC36EFA877}" sibTransId="{324A81C5-A124-4CBD-BD4E-D3CBF852EE2C}"/>
    <dgm:cxn modelId="{1FE94749-5C5C-4F44-BBA2-4B8A0E6663D6}" srcId="{3279DFA5-97DD-43BC-84C0-B0FE14B2D711}" destId="{0AE76F15-9B18-4827-A7BE-E92F255C6F97}" srcOrd="3" destOrd="0" parTransId="{121D0237-9F23-4549-8AD8-121681C6CC1A}" sibTransId="{4A3AF95B-686A-49C9-AFB4-BBC282866D2D}"/>
    <dgm:cxn modelId="{515096C2-123B-489D-A1FF-53B461201998}" type="presOf" srcId="{E15FB810-AB61-441E-9DEA-6BE0F7630960}" destId="{3EEDACD5-2632-47E0-A18C-998CCE7464FF}" srcOrd="0" destOrd="0" presId="urn:microsoft.com/office/officeart/2005/8/layout/matrix3"/>
    <dgm:cxn modelId="{42B3748E-C07E-4D10-81A8-0823BBE943C4}" type="presOf" srcId="{3279DFA5-97DD-43BC-84C0-B0FE14B2D711}" destId="{EFA1499C-0B81-45E7-913F-C999412E4359}" srcOrd="0" destOrd="0" presId="urn:microsoft.com/office/officeart/2005/8/layout/matrix3"/>
    <dgm:cxn modelId="{D38B7E04-646C-468F-9B04-8A721B600554}" srcId="{3279DFA5-97DD-43BC-84C0-B0FE14B2D711}" destId="{0DEA3CD8-A82A-45FD-A0F3-AF77734DA6D9}" srcOrd="2" destOrd="0" parTransId="{5C43F4B1-2192-471A-AF00-6A669F93CC26}" sibTransId="{F66E169E-37F6-4A7B-93AE-5B420F851A8B}"/>
    <dgm:cxn modelId="{7F82429F-B874-489C-971E-66B201FBECC7}" srcId="{3279DFA5-97DD-43BC-84C0-B0FE14B2D711}" destId="{E15FB810-AB61-441E-9DEA-6BE0F7630960}" srcOrd="0" destOrd="0" parTransId="{0E40183D-A18C-4A6E-B410-EF02166308C0}" sibTransId="{ADABB014-6D63-4063-83F6-EDD101256A3D}"/>
    <dgm:cxn modelId="{D7CCF913-A762-403F-A965-66A238C5D141}" type="presOf" srcId="{1B9E7C59-08AC-40DE-9976-7C8F100C661B}" destId="{717CB2EE-4FD7-4B70-B788-D26F235B5D36}" srcOrd="0" destOrd="0" presId="urn:microsoft.com/office/officeart/2005/8/layout/matrix3"/>
    <dgm:cxn modelId="{8E9A6130-B191-482B-B429-80CEFD732B59}" type="presParOf" srcId="{EFA1499C-0B81-45E7-913F-C999412E4359}" destId="{171DB3DB-F9FC-49C5-93AA-AC8AAB35C378}" srcOrd="0" destOrd="0" presId="urn:microsoft.com/office/officeart/2005/8/layout/matrix3"/>
    <dgm:cxn modelId="{30BA2CA2-D020-4E43-93DC-BFC1A56B4076}" type="presParOf" srcId="{EFA1499C-0B81-45E7-913F-C999412E4359}" destId="{3EEDACD5-2632-47E0-A18C-998CCE7464FF}" srcOrd="1" destOrd="0" presId="urn:microsoft.com/office/officeart/2005/8/layout/matrix3"/>
    <dgm:cxn modelId="{26659A25-257A-4E75-934A-72B7FF6027B4}" type="presParOf" srcId="{EFA1499C-0B81-45E7-913F-C999412E4359}" destId="{717CB2EE-4FD7-4B70-B788-D26F235B5D36}" srcOrd="2" destOrd="0" presId="urn:microsoft.com/office/officeart/2005/8/layout/matrix3"/>
    <dgm:cxn modelId="{6909E790-48CB-433F-B004-9D7200A39258}" type="presParOf" srcId="{EFA1499C-0B81-45E7-913F-C999412E4359}" destId="{1109F52A-7765-42D9-A674-70A0DCBA0ADF}" srcOrd="3" destOrd="0" presId="urn:microsoft.com/office/officeart/2005/8/layout/matrix3"/>
    <dgm:cxn modelId="{BDAF34C0-B8EC-44AF-A745-E658CA318802}" type="presParOf" srcId="{EFA1499C-0B81-45E7-913F-C999412E4359}" destId="{BA12551C-47A8-43C4-BEC6-BDB29A9E89A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ECD68-59AE-4D74-86F3-E7C72F12656B}" type="doc">
      <dgm:prSet loTypeId="urn:microsoft.com/office/officeart/2005/8/layout/cycle2" loCatId="cycle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CA"/>
        </a:p>
      </dgm:t>
    </dgm:pt>
    <dgm:pt modelId="{CB0BD460-5E4E-49D2-ADEB-38399CF4F323}">
      <dgm:prSet phldrT="[Text]" custT="1"/>
      <dgm:spPr/>
      <dgm:t>
        <a:bodyPr/>
        <a:lstStyle/>
        <a:p>
          <a:r>
            <a:rPr lang="en-CA" sz="3200" dirty="0" smtClean="0"/>
            <a:t>Public Trust</a:t>
          </a:r>
          <a:endParaRPr lang="en-CA" sz="3200" dirty="0"/>
        </a:p>
      </dgm:t>
    </dgm:pt>
    <dgm:pt modelId="{682A24E4-45C8-4E84-BCA3-9860894BF806}" type="parTrans" cxnId="{32446771-0A49-4B32-BB6A-15CEEE2CD032}">
      <dgm:prSet/>
      <dgm:spPr/>
      <dgm:t>
        <a:bodyPr/>
        <a:lstStyle/>
        <a:p>
          <a:endParaRPr lang="en-CA"/>
        </a:p>
      </dgm:t>
    </dgm:pt>
    <dgm:pt modelId="{01F3CC5F-EF34-435A-94B0-138027C93AEC}" type="sibTrans" cxnId="{32446771-0A49-4B32-BB6A-15CEEE2CD032}">
      <dgm:prSet/>
      <dgm:spPr/>
      <dgm:t>
        <a:bodyPr/>
        <a:lstStyle/>
        <a:p>
          <a:endParaRPr lang="en-CA"/>
        </a:p>
      </dgm:t>
    </dgm:pt>
    <dgm:pt modelId="{62F949A7-5B70-4B80-9743-4D9C6E4CE63C}">
      <dgm:prSet phldrT="[Text]" custT="1"/>
      <dgm:spPr/>
      <dgm:t>
        <a:bodyPr/>
        <a:lstStyle/>
        <a:p>
          <a:r>
            <a:rPr lang="en-CA" sz="2600" b="1" dirty="0" smtClean="0"/>
            <a:t>Accountability</a:t>
          </a:r>
          <a:endParaRPr lang="en-CA" sz="2600" b="1" dirty="0"/>
        </a:p>
      </dgm:t>
    </dgm:pt>
    <dgm:pt modelId="{C6034726-A9EE-413B-A442-F29029813CB2}" type="parTrans" cxnId="{FAA21744-D5A7-405D-9FB0-B23A1B7654C6}">
      <dgm:prSet/>
      <dgm:spPr/>
      <dgm:t>
        <a:bodyPr/>
        <a:lstStyle/>
        <a:p>
          <a:endParaRPr lang="en-CA"/>
        </a:p>
      </dgm:t>
    </dgm:pt>
    <dgm:pt modelId="{D5F83A30-D764-4A9D-9535-2AAF9EC4BB64}" type="sibTrans" cxnId="{FAA21744-D5A7-405D-9FB0-B23A1B7654C6}">
      <dgm:prSet/>
      <dgm:spPr/>
      <dgm:t>
        <a:bodyPr/>
        <a:lstStyle/>
        <a:p>
          <a:endParaRPr lang="en-CA"/>
        </a:p>
      </dgm:t>
    </dgm:pt>
    <dgm:pt modelId="{8A90D78A-9174-455F-AFD0-C4CBF8D0C3A8}">
      <dgm:prSet phldrT="[Text]" custT="1"/>
      <dgm:spPr/>
      <dgm:t>
        <a:bodyPr/>
        <a:lstStyle/>
        <a:p>
          <a:r>
            <a:rPr lang="en-CA" sz="2800" b="1" dirty="0" smtClean="0"/>
            <a:t>Transparency</a:t>
          </a:r>
          <a:endParaRPr lang="en-CA" sz="2800" b="1" dirty="0"/>
        </a:p>
      </dgm:t>
    </dgm:pt>
    <dgm:pt modelId="{ED5A9258-4231-4CCF-BCD9-073C4BB00A22}" type="parTrans" cxnId="{9577EE15-E5E3-46EC-B721-7FDBA65CBD86}">
      <dgm:prSet/>
      <dgm:spPr/>
      <dgm:t>
        <a:bodyPr/>
        <a:lstStyle/>
        <a:p>
          <a:endParaRPr lang="en-CA"/>
        </a:p>
      </dgm:t>
    </dgm:pt>
    <dgm:pt modelId="{B53F4E22-4CF1-40D4-AB21-215F26A06B68}" type="sibTrans" cxnId="{9577EE15-E5E3-46EC-B721-7FDBA65CBD86}">
      <dgm:prSet/>
      <dgm:spPr/>
      <dgm:t>
        <a:bodyPr/>
        <a:lstStyle/>
        <a:p>
          <a:endParaRPr lang="en-CA"/>
        </a:p>
      </dgm:t>
    </dgm:pt>
    <dgm:pt modelId="{1DB8B215-DDD0-49CC-BF79-CA668DC7E1DE}" type="pres">
      <dgm:prSet presAssocID="{AB4ECD68-59AE-4D74-86F3-E7C72F1265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0BD670D2-AF00-4FCA-9750-DA38B5445F3C}" type="pres">
      <dgm:prSet presAssocID="{CB0BD460-5E4E-49D2-ADEB-38399CF4F32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6064527-2C81-466A-A785-33422AFE5A7F}" type="pres">
      <dgm:prSet presAssocID="{01F3CC5F-EF34-435A-94B0-138027C93AEC}" presName="sibTrans" presStyleLbl="sibTrans2D1" presStyleIdx="0" presStyleCnt="3"/>
      <dgm:spPr/>
      <dgm:t>
        <a:bodyPr/>
        <a:lstStyle/>
        <a:p>
          <a:endParaRPr lang="en-CA"/>
        </a:p>
      </dgm:t>
    </dgm:pt>
    <dgm:pt modelId="{E3D82EEA-3D38-44AC-AE60-B306D7E5545A}" type="pres">
      <dgm:prSet presAssocID="{01F3CC5F-EF34-435A-94B0-138027C93AEC}" presName="connectorText" presStyleLbl="sibTrans2D1" presStyleIdx="0" presStyleCnt="3"/>
      <dgm:spPr/>
      <dgm:t>
        <a:bodyPr/>
        <a:lstStyle/>
        <a:p>
          <a:endParaRPr lang="en-CA"/>
        </a:p>
      </dgm:t>
    </dgm:pt>
    <dgm:pt modelId="{062AEF1A-6788-4971-A8C6-A1FB84334EB5}" type="pres">
      <dgm:prSet presAssocID="{62F949A7-5B70-4B80-9743-4D9C6E4CE63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B0CED6B-7D2F-4C76-B541-BFA77EE650C1}" type="pres">
      <dgm:prSet presAssocID="{D5F83A30-D764-4A9D-9535-2AAF9EC4BB64}" presName="sibTrans" presStyleLbl="sibTrans2D1" presStyleIdx="1" presStyleCnt="3"/>
      <dgm:spPr/>
      <dgm:t>
        <a:bodyPr/>
        <a:lstStyle/>
        <a:p>
          <a:endParaRPr lang="en-CA"/>
        </a:p>
      </dgm:t>
    </dgm:pt>
    <dgm:pt modelId="{1F251C9B-58D4-485A-AC4B-42B330CC7552}" type="pres">
      <dgm:prSet presAssocID="{D5F83A30-D764-4A9D-9535-2AAF9EC4BB64}" presName="connectorText" presStyleLbl="sibTrans2D1" presStyleIdx="1" presStyleCnt="3"/>
      <dgm:spPr/>
      <dgm:t>
        <a:bodyPr/>
        <a:lstStyle/>
        <a:p>
          <a:endParaRPr lang="en-CA"/>
        </a:p>
      </dgm:t>
    </dgm:pt>
    <dgm:pt modelId="{B662F92A-2943-4981-9748-6A09C8F37A8F}" type="pres">
      <dgm:prSet presAssocID="{8A90D78A-9174-455F-AFD0-C4CBF8D0C3A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518C6A3-2910-49C0-A44B-F2EF14D381D5}" type="pres">
      <dgm:prSet presAssocID="{B53F4E22-4CF1-40D4-AB21-215F26A06B68}" presName="sibTrans" presStyleLbl="sibTrans2D1" presStyleIdx="2" presStyleCnt="3"/>
      <dgm:spPr/>
      <dgm:t>
        <a:bodyPr/>
        <a:lstStyle/>
        <a:p>
          <a:endParaRPr lang="en-CA"/>
        </a:p>
      </dgm:t>
    </dgm:pt>
    <dgm:pt modelId="{F41FAE3E-5288-4B31-90EF-B114C362BCC4}" type="pres">
      <dgm:prSet presAssocID="{B53F4E22-4CF1-40D4-AB21-215F26A06B68}" presName="connectorText" presStyleLbl="sibTrans2D1" presStyleIdx="2" presStyleCnt="3"/>
      <dgm:spPr/>
      <dgm:t>
        <a:bodyPr/>
        <a:lstStyle/>
        <a:p>
          <a:endParaRPr lang="en-CA"/>
        </a:p>
      </dgm:t>
    </dgm:pt>
  </dgm:ptLst>
  <dgm:cxnLst>
    <dgm:cxn modelId="{D1BC9BC7-6762-4798-B2AD-025660200DB3}" type="presOf" srcId="{8A90D78A-9174-455F-AFD0-C4CBF8D0C3A8}" destId="{B662F92A-2943-4981-9748-6A09C8F37A8F}" srcOrd="0" destOrd="0" presId="urn:microsoft.com/office/officeart/2005/8/layout/cycle2"/>
    <dgm:cxn modelId="{FAA21744-D5A7-405D-9FB0-B23A1B7654C6}" srcId="{AB4ECD68-59AE-4D74-86F3-E7C72F12656B}" destId="{62F949A7-5B70-4B80-9743-4D9C6E4CE63C}" srcOrd="1" destOrd="0" parTransId="{C6034726-A9EE-413B-A442-F29029813CB2}" sibTransId="{D5F83A30-D764-4A9D-9535-2AAF9EC4BB64}"/>
    <dgm:cxn modelId="{4C75B348-A711-4934-9ACB-F4F7F9BC6F5A}" type="presOf" srcId="{D5F83A30-D764-4A9D-9535-2AAF9EC4BB64}" destId="{9B0CED6B-7D2F-4C76-B541-BFA77EE650C1}" srcOrd="0" destOrd="0" presId="urn:microsoft.com/office/officeart/2005/8/layout/cycle2"/>
    <dgm:cxn modelId="{74CE71CF-69A2-448B-9588-B3F3BEFE33EF}" type="presOf" srcId="{CB0BD460-5E4E-49D2-ADEB-38399CF4F323}" destId="{0BD670D2-AF00-4FCA-9750-DA38B5445F3C}" srcOrd="0" destOrd="0" presId="urn:microsoft.com/office/officeart/2005/8/layout/cycle2"/>
    <dgm:cxn modelId="{E76B8F4E-FF80-4F73-8D00-0CFF696331CB}" type="presOf" srcId="{AB4ECD68-59AE-4D74-86F3-E7C72F12656B}" destId="{1DB8B215-DDD0-49CC-BF79-CA668DC7E1DE}" srcOrd="0" destOrd="0" presId="urn:microsoft.com/office/officeart/2005/8/layout/cycle2"/>
    <dgm:cxn modelId="{E7022A51-3F09-422C-AA45-C68D1F2D996A}" type="presOf" srcId="{62F949A7-5B70-4B80-9743-4D9C6E4CE63C}" destId="{062AEF1A-6788-4971-A8C6-A1FB84334EB5}" srcOrd="0" destOrd="0" presId="urn:microsoft.com/office/officeart/2005/8/layout/cycle2"/>
    <dgm:cxn modelId="{43666227-0716-4A4F-8381-1FAA1D3172E0}" type="presOf" srcId="{B53F4E22-4CF1-40D4-AB21-215F26A06B68}" destId="{8518C6A3-2910-49C0-A44B-F2EF14D381D5}" srcOrd="0" destOrd="0" presId="urn:microsoft.com/office/officeart/2005/8/layout/cycle2"/>
    <dgm:cxn modelId="{D56EEBA8-F2A4-4B09-8C5E-B9F27A8BCB1F}" type="presOf" srcId="{01F3CC5F-EF34-435A-94B0-138027C93AEC}" destId="{16064527-2C81-466A-A785-33422AFE5A7F}" srcOrd="0" destOrd="0" presId="urn:microsoft.com/office/officeart/2005/8/layout/cycle2"/>
    <dgm:cxn modelId="{9577EE15-E5E3-46EC-B721-7FDBA65CBD86}" srcId="{AB4ECD68-59AE-4D74-86F3-E7C72F12656B}" destId="{8A90D78A-9174-455F-AFD0-C4CBF8D0C3A8}" srcOrd="2" destOrd="0" parTransId="{ED5A9258-4231-4CCF-BCD9-073C4BB00A22}" sibTransId="{B53F4E22-4CF1-40D4-AB21-215F26A06B68}"/>
    <dgm:cxn modelId="{1CE9D68E-01CB-484C-B2E9-0096F4F99D2B}" type="presOf" srcId="{B53F4E22-4CF1-40D4-AB21-215F26A06B68}" destId="{F41FAE3E-5288-4B31-90EF-B114C362BCC4}" srcOrd="1" destOrd="0" presId="urn:microsoft.com/office/officeart/2005/8/layout/cycle2"/>
    <dgm:cxn modelId="{C1A380EE-203E-4C04-B346-DB4B684E9247}" type="presOf" srcId="{01F3CC5F-EF34-435A-94B0-138027C93AEC}" destId="{E3D82EEA-3D38-44AC-AE60-B306D7E5545A}" srcOrd="1" destOrd="0" presId="urn:microsoft.com/office/officeart/2005/8/layout/cycle2"/>
    <dgm:cxn modelId="{32446771-0A49-4B32-BB6A-15CEEE2CD032}" srcId="{AB4ECD68-59AE-4D74-86F3-E7C72F12656B}" destId="{CB0BD460-5E4E-49D2-ADEB-38399CF4F323}" srcOrd="0" destOrd="0" parTransId="{682A24E4-45C8-4E84-BCA3-9860894BF806}" sibTransId="{01F3CC5F-EF34-435A-94B0-138027C93AEC}"/>
    <dgm:cxn modelId="{6262A119-7D67-451F-984D-4D8DDB0DD91D}" type="presOf" srcId="{D5F83A30-D764-4A9D-9535-2AAF9EC4BB64}" destId="{1F251C9B-58D4-485A-AC4B-42B330CC7552}" srcOrd="1" destOrd="0" presId="urn:microsoft.com/office/officeart/2005/8/layout/cycle2"/>
    <dgm:cxn modelId="{90C11115-F779-4F59-84A1-1A93790AF93A}" type="presParOf" srcId="{1DB8B215-DDD0-49CC-BF79-CA668DC7E1DE}" destId="{0BD670D2-AF00-4FCA-9750-DA38B5445F3C}" srcOrd="0" destOrd="0" presId="urn:microsoft.com/office/officeart/2005/8/layout/cycle2"/>
    <dgm:cxn modelId="{2F90CF2A-61E5-4E99-976D-E2EDCD18184F}" type="presParOf" srcId="{1DB8B215-DDD0-49CC-BF79-CA668DC7E1DE}" destId="{16064527-2C81-466A-A785-33422AFE5A7F}" srcOrd="1" destOrd="0" presId="urn:microsoft.com/office/officeart/2005/8/layout/cycle2"/>
    <dgm:cxn modelId="{48F1FC04-D26D-4562-9EB5-27D826DF74E2}" type="presParOf" srcId="{16064527-2C81-466A-A785-33422AFE5A7F}" destId="{E3D82EEA-3D38-44AC-AE60-B306D7E5545A}" srcOrd="0" destOrd="0" presId="urn:microsoft.com/office/officeart/2005/8/layout/cycle2"/>
    <dgm:cxn modelId="{52B5D286-3714-4502-A12A-AF9035529856}" type="presParOf" srcId="{1DB8B215-DDD0-49CC-BF79-CA668DC7E1DE}" destId="{062AEF1A-6788-4971-A8C6-A1FB84334EB5}" srcOrd="2" destOrd="0" presId="urn:microsoft.com/office/officeart/2005/8/layout/cycle2"/>
    <dgm:cxn modelId="{EA398BEE-CC9C-4D57-97FB-367ABCEB85C3}" type="presParOf" srcId="{1DB8B215-DDD0-49CC-BF79-CA668DC7E1DE}" destId="{9B0CED6B-7D2F-4C76-B541-BFA77EE650C1}" srcOrd="3" destOrd="0" presId="urn:microsoft.com/office/officeart/2005/8/layout/cycle2"/>
    <dgm:cxn modelId="{78E4126B-8152-4405-9558-A3BF4F4AE754}" type="presParOf" srcId="{9B0CED6B-7D2F-4C76-B541-BFA77EE650C1}" destId="{1F251C9B-58D4-485A-AC4B-42B330CC7552}" srcOrd="0" destOrd="0" presId="urn:microsoft.com/office/officeart/2005/8/layout/cycle2"/>
    <dgm:cxn modelId="{5E71434A-1DDA-416A-9AB9-D5AB384D72F6}" type="presParOf" srcId="{1DB8B215-DDD0-49CC-BF79-CA668DC7E1DE}" destId="{B662F92A-2943-4981-9748-6A09C8F37A8F}" srcOrd="4" destOrd="0" presId="urn:microsoft.com/office/officeart/2005/8/layout/cycle2"/>
    <dgm:cxn modelId="{3DA2504F-3C94-4F19-A9E0-272DCF93B9AC}" type="presParOf" srcId="{1DB8B215-DDD0-49CC-BF79-CA668DC7E1DE}" destId="{8518C6A3-2910-49C0-A44B-F2EF14D381D5}" srcOrd="5" destOrd="0" presId="urn:microsoft.com/office/officeart/2005/8/layout/cycle2"/>
    <dgm:cxn modelId="{0C61EDD7-8AC9-492F-9F41-3F72B38A9A75}" type="presParOf" srcId="{8518C6A3-2910-49C0-A44B-F2EF14D381D5}" destId="{F41FAE3E-5288-4B31-90EF-B114C362BCC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A900BF-4086-4EB5-9FC4-F8A22F285F3A}" type="doc">
      <dgm:prSet loTypeId="urn:microsoft.com/office/officeart/2005/8/layout/vList2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CA"/>
        </a:p>
      </dgm:t>
    </dgm:pt>
    <dgm:pt modelId="{FB646C37-12B4-443B-A354-5376FC1005C2}">
      <dgm:prSet phldrT="[Text]"/>
      <dgm:spPr/>
      <dgm:t>
        <a:bodyPr/>
        <a:lstStyle/>
        <a:p>
          <a:pPr algn="ctr"/>
          <a:r>
            <a:rPr lang="en-CA" dirty="0" smtClean="0"/>
            <a:t>Processes</a:t>
          </a:r>
          <a:endParaRPr lang="en-CA" dirty="0"/>
        </a:p>
      </dgm:t>
    </dgm:pt>
    <dgm:pt modelId="{CCF709F2-2588-4D2A-B7BE-91E9FECCB155}" type="parTrans" cxnId="{AD3A0CB1-B3BE-4F9A-AA70-B66AB8BDE3A1}">
      <dgm:prSet/>
      <dgm:spPr/>
      <dgm:t>
        <a:bodyPr/>
        <a:lstStyle/>
        <a:p>
          <a:endParaRPr lang="en-CA"/>
        </a:p>
      </dgm:t>
    </dgm:pt>
    <dgm:pt modelId="{6A04E7C7-C369-4FB7-A113-C6443A745BF4}" type="sibTrans" cxnId="{AD3A0CB1-B3BE-4F9A-AA70-B66AB8BDE3A1}">
      <dgm:prSet/>
      <dgm:spPr/>
      <dgm:t>
        <a:bodyPr/>
        <a:lstStyle/>
        <a:p>
          <a:endParaRPr lang="en-CA"/>
        </a:p>
      </dgm:t>
    </dgm:pt>
    <dgm:pt modelId="{1732A6CD-BD3D-40D8-9B01-92117589845B}">
      <dgm:prSet/>
      <dgm:spPr/>
      <dgm:t>
        <a:bodyPr/>
        <a:lstStyle/>
        <a:p>
          <a:pPr algn="ctr"/>
          <a:r>
            <a:rPr lang="en-CA" dirty="0" smtClean="0"/>
            <a:t>Outcomes</a:t>
          </a:r>
        </a:p>
      </dgm:t>
    </dgm:pt>
    <dgm:pt modelId="{E5326BA9-761D-49AD-9E0A-A73835E03525}" type="parTrans" cxnId="{21A386B3-50B6-48A2-9964-42BB3C3FFCBA}">
      <dgm:prSet/>
      <dgm:spPr/>
      <dgm:t>
        <a:bodyPr/>
        <a:lstStyle/>
        <a:p>
          <a:endParaRPr lang="en-CA"/>
        </a:p>
      </dgm:t>
    </dgm:pt>
    <dgm:pt modelId="{F247E7D3-8B29-4C81-BF27-A7222F1C5764}" type="sibTrans" cxnId="{21A386B3-50B6-48A2-9964-42BB3C3FFCBA}">
      <dgm:prSet/>
      <dgm:spPr/>
      <dgm:t>
        <a:bodyPr/>
        <a:lstStyle/>
        <a:p>
          <a:endParaRPr lang="en-CA"/>
        </a:p>
      </dgm:t>
    </dgm:pt>
    <dgm:pt modelId="{AC13F3E9-88C7-4E59-BD84-5497F582DFCF}">
      <dgm:prSet/>
      <dgm:spPr/>
      <dgm:t>
        <a:bodyPr/>
        <a:lstStyle/>
        <a:p>
          <a:pPr algn="ctr"/>
          <a:r>
            <a:rPr lang="en-CA" dirty="0" smtClean="0"/>
            <a:t>Members</a:t>
          </a:r>
          <a:endParaRPr lang="en-CA" dirty="0"/>
        </a:p>
      </dgm:t>
    </dgm:pt>
    <dgm:pt modelId="{95CE93C0-F11E-420B-BC32-5BC6B5C1E1F8}" type="parTrans" cxnId="{2171D884-8A87-47A7-988C-83BD0AE5BA29}">
      <dgm:prSet/>
      <dgm:spPr/>
      <dgm:t>
        <a:bodyPr/>
        <a:lstStyle/>
        <a:p>
          <a:endParaRPr lang="en-CA"/>
        </a:p>
      </dgm:t>
    </dgm:pt>
    <dgm:pt modelId="{E1A545F8-7BDD-4017-A677-8607203CB645}" type="sibTrans" cxnId="{2171D884-8A87-47A7-988C-83BD0AE5BA29}">
      <dgm:prSet/>
      <dgm:spPr/>
      <dgm:t>
        <a:bodyPr/>
        <a:lstStyle/>
        <a:p>
          <a:endParaRPr lang="en-CA"/>
        </a:p>
      </dgm:t>
    </dgm:pt>
    <dgm:pt modelId="{4317E435-59BA-4E6A-9A7C-2A1D3DDE7AD1}" type="pres">
      <dgm:prSet presAssocID="{35A900BF-4086-4EB5-9FC4-F8A22F285F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430C6B7-9C19-434F-9808-DA387414B22D}" type="pres">
      <dgm:prSet presAssocID="{FB646C37-12B4-443B-A354-5376FC1005C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7ED8A7A-B628-44AB-8330-E857488A86A1}" type="pres">
      <dgm:prSet presAssocID="{6A04E7C7-C369-4FB7-A113-C6443A745BF4}" presName="spacer" presStyleCnt="0"/>
      <dgm:spPr/>
    </dgm:pt>
    <dgm:pt modelId="{C9CADAC8-BCE7-4C37-BA80-3C516F50E48A}" type="pres">
      <dgm:prSet presAssocID="{1732A6CD-BD3D-40D8-9B01-9211758984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3D237F0-498F-4DA3-A189-B4352B7E4988}" type="pres">
      <dgm:prSet presAssocID="{F247E7D3-8B29-4C81-BF27-A7222F1C5764}" presName="spacer" presStyleCnt="0"/>
      <dgm:spPr/>
    </dgm:pt>
    <dgm:pt modelId="{D13BC438-04C5-445C-A3FE-CC476D830FC8}" type="pres">
      <dgm:prSet presAssocID="{AC13F3E9-88C7-4E59-BD84-5497F582DFC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F6B238E7-D404-47ED-9683-EEE8D94F021D}" type="presOf" srcId="{1732A6CD-BD3D-40D8-9B01-92117589845B}" destId="{C9CADAC8-BCE7-4C37-BA80-3C516F50E48A}" srcOrd="0" destOrd="0" presId="urn:microsoft.com/office/officeart/2005/8/layout/vList2"/>
    <dgm:cxn modelId="{2171D884-8A87-47A7-988C-83BD0AE5BA29}" srcId="{35A900BF-4086-4EB5-9FC4-F8A22F285F3A}" destId="{AC13F3E9-88C7-4E59-BD84-5497F582DFCF}" srcOrd="2" destOrd="0" parTransId="{95CE93C0-F11E-420B-BC32-5BC6B5C1E1F8}" sibTransId="{E1A545F8-7BDD-4017-A677-8607203CB645}"/>
    <dgm:cxn modelId="{AD3A0CB1-B3BE-4F9A-AA70-B66AB8BDE3A1}" srcId="{35A900BF-4086-4EB5-9FC4-F8A22F285F3A}" destId="{FB646C37-12B4-443B-A354-5376FC1005C2}" srcOrd="0" destOrd="0" parTransId="{CCF709F2-2588-4D2A-B7BE-91E9FECCB155}" sibTransId="{6A04E7C7-C369-4FB7-A113-C6443A745BF4}"/>
    <dgm:cxn modelId="{21A386B3-50B6-48A2-9964-42BB3C3FFCBA}" srcId="{35A900BF-4086-4EB5-9FC4-F8A22F285F3A}" destId="{1732A6CD-BD3D-40D8-9B01-92117589845B}" srcOrd="1" destOrd="0" parTransId="{E5326BA9-761D-49AD-9E0A-A73835E03525}" sibTransId="{F247E7D3-8B29-4C81-BF27-A7222F1C5764}"/>
    <dgm:cxn modelId="{B4E957B4-C078-48F0-83B6-5D9BD6EFA528}" type="presOf" srcId="{FB646C37-12B4-443B-A354-5376FC1005C2}" destId="{F430C6B7-9C19-434F-9808-DA387414B22D}" srcOrd="0" destOrd="0" presId="urn:microsoft.com/office/officeart/2005/8/layout/vList2"/>
    <dgm:cxn modelId="{38CB090B-5049-4C44-9272-F26CC63291A9}" type="presOf" srcId="{35A900BF-4086-4EB5-9FC4-F8A22F285F3A}" destId="{4317E435-59BA-4E6A-9A7C-2A1D3DDE7AD1}" srcOrd="0" destOrd="0" presId="urn:microsoft.com/office/officeart/2005/8/layout/vList2"/>
    <dgm:cxn modelId="{1C8ADF00-95F2-4B25-81E4-8C5C5609123C}" type="presOf" srcId="{AC13F3E9-88C7-4E59-BD84-5497F582DFCF}" destId="{D13BC438-04C5-445C-A3FE-CC476D830FC8}" srcOrd="0" destOrd="0" presId="urn:microsoft.com/office/officeart/2005/8/layout/vList2"/>
    <dgm:cxn modelId="{A819C73B-41DB-48B1-9524-4768E6FD2DDD}" type="presParOf" srcId="{4317E435-59BA-4E6A-9A7C-2A1D3DDE7AD1}" destId="{F430C6B7-9C19-434F-9808-DA387414B22D}" srcOrd="0" destOrd="0" presId="urn:microsoft.com/office/officeart/2005/8/layout/vList2"/>
    <dgm:cxn modelId="{E104C782-5C6B-4CAC-AA96-AFD27BFB61B2}" type="presParOf" srcId="{4317E435-59BA-4E6A-9A7C-2A1D3DDE7AD1}" destId="{87ED8A7A-B628-44AB-8330-E857488A86A1}" srcOrd="1" destOrd="0" presId="urn:microsoft.com/office/officeart/2005/8/layout/vList2"/>
    <dgm:cxn modelId="{733F0A4F-D508-4D61-ACFA-7C8CA2B92958}" type="presParOf" srcId="{4317E435-59BA-4E6A-9A7C-2A1D3DDE7AD1}" destId="{C9CADAC8-BCE7-4C37-BA80-3C516F50E48A}" srcOrd="2" destOrd="0" presId="urn:microsoft.com/office/officeart/2005/8/layout/vList2"/>
    <dgm:cxn modelId="{7C1AC431-AD4B-4D31-86C8-12BCF37C048A}" type="presParOf" srcId="{4317E435-59BA-4E6A-9A7C-2A1D3DDE7AD1}" destId="{D3D237F0-498F-4DA3-A189-B4352B7E4988}" srcOrd="3" destOrd="0" presId="urn:microsoft.com/office/officeart/2005/8/layout/vList2"/>
    <dgm:cxn modelId="{0EE69201-0CFB-4217-8B35-CCDBA1B877BB}" type="presParOf" srcId="{4317E435-59BA-4E6A-9A7C-2A1D3DDE7AD1}" destId="{D13BC438-04C5-445C-A3FE-CC476D830F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4E7B92-3E76-4BBB-B647-87BDD3FE25A2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CA"/>
        </a:p>
      </dgm:t>
    </dgm:pt>
    <dgm:pt modelId="{7636A324-4B22-4059-9398-70A076B5AA7B}">
      <dgm:prSet phldrT="[Text]"/>
      <dgm:spPr/>
      <dgm:t>
        <a:bodyPr/>
        <a:lstStyle/>
        <a:p>
          <a:r>
            <a:rPr lang="en-CA" dirty="0" smtClean="0"/>
            <a:t>Name Address Phone</a:t>
          </a:r>
          <a:endParaRPr lang="en-CA" dirty="0"/>
        </a:p>
      </dgm:t>
    </dgm:pt>
    <dgm:pt modelId="{B9172135-9A3C-443F-AB5E-20EDBDF2C3AE}" type="parTrans" cxnId="{FFA9D35F-F4A8-4501-93B4-73074C0A642D}">
      <dgm:prSet/>
      <dgm:spPr/>
      <dgm:t>
        <a:bodyPr/>
        <a:lstStyle/>
        <a:p>
          <a:endParaRPr lang="en-CA"/>
        </a:p>
      </dgm:t>
    </dgm:pt>
    <dgm:pt modelId="{07CA3879-D2D0-46D4-A97D-F9EA35D3CE52}" type="sibTrans" cxnId="{FFA9D35F-F4A8-4501-93B4-73074C0A642D}">
      <dgm:prSet/>
      <dgm:spPr/>
      <dgm:t>
        <a:bodyPr/>
        <a:lstStyle/>
        <a:p>
          <a:endParaRPr lang="en-CA"/>
        </a:p>
      </dgm:t>
    </dgm:pt>
    <dgm:pt modelId="{1E950706-23A6-4410-B270-860A69B4AF81}">
      <dgm:prSet phldrT="[Text]"/>
      <dgm:spPr/>
      <dgm:t>
        <a:bodyPr/>
        <a:lstStyle/>
        <a:p>
          <a:r>
            <a:rPr lang="en-CA" dirty="0" smtClean="0"/>
            <a:t>Registration Status/Class</a:t>
          </a:r>
          <a:endParaRPr lang="en-CA" dirty="0"/>
        </a:p>
      </dgm:t>
    </dgm:pt>
    <dgm:pt modelId="{BD0E7C64-7C69-4059-A5D0-E7AE8B65DE17}" type="parTrans" cxnId="{DA108565-3639-494F-8930-21C11881F082}">
      <dgm:prSet/>
      <dgm:spPr/>
      <dgm:t>
        <a:bodyPr/>
        <a:lstStyle/>
        <a:p>
          <a:endParaRPr lang="en-CA"/>
        </a:p>
      </dgm:t>
    </dgm:pt>
    <dgm:pt modelId="{8F5049EC-CC16-4BDB-A2D4-120EE2623F0D}" type="sibTrans" cxnId="{DA108565-3639-494F-8930-21C11881F082}">
      <dgm:prSet/>
      <dgm:spPr/>
      <dgm:t>
        <a:bodyPr/>
        <a:lstStyle/>
        <a:p>
          <a:endParaRPr lang="en-CA"/>
        </a:p>
      </dgm:t>
    </dgm:pt>
    <dgm:pt modelId="{D3C26C6D-B9F4-4B1F-9517-60440F983FFF}">
      <dgm:prSet phldrT="[Text]"/>
      <dgm:spPr/>
      <dgm:t>
        <a:bodyPr/>
        <a:lstStyle/>
        <a:p>
          <a:r>
            <a:rPr lang="en-CA" dirty="0" smtClean="0"/>
            <a:t>Qualifications</a:t>
          </a:r>
          <a:endParaRPr lang="en-CA" dirty="0"/>
        </a:p>
      </dgm:t>
    </dgm:pt>
    <dgm:pt modelId="{DEDAD416-D730-42B1-94B3-6CD575F035D5}" type="parTrans" cxnId="{E4C7DD33-CBC2-4622-AFE8-6EFBB2472DCF}">
      <dgm:prSet/>
      <dgm:spPr/>
      <dgm:t>
        <a:bodyPr/>
        <a:lstStyle/>
        <a:p>
          <a:endParaRPr lang="en-CA"/>
        </a:p>
      </dgm:t>
    </dgm:pt>
    <dgm:pt modelId="{9B6455E2-6C57-44B8-A819-9B4B6FB3F47C}" type="sibTrans" cxnId="{E4C7DD33-CBC2-4622-AFE8-6EFBB2472DCF}">
      <dgm:prSet/>
      <dgm:spPr/>
      <dgm:t>
        <a:bodyPr/>
        <a:lstStyle/>
        <a:p>
          <a:endParaRPr lang="en-CA"/>
        </a:p>
      </dgm:t>
    </dgm:pt>
    <dgm:pt modelId="{ABDE4775-8807-4C6B-81F1-45D356B02E91}">
      <dgm:prSet phldrT="[Text]"/>
      <dgm:spPr/>
      <dgm:t>
        <a:bodyPr/>
        <a:lstStyle/>
        <a:p>
          <a:r>
            <a:rPr lang="en-CA" dirty="0" smtClean="0"/>
            <a:t>Terms, conditions &amp; limitations</a:t>
          </a:r>
          <a:endParaRPr lang="en-CA" dirty="0"/>
        </a:p>
      </dgm:t>
    </dgm:pt>
    <dgm:pt modelId="{F93542B4-AA27-42CD-AF05-3B9337DB002F}" type="parTrans" cxnId="{1D4BD396-665E-4D0E-990B-5979426CD22C}">
      <dgm:prSet/>
      <dgm:spPr/>
      <dgm:t>
        <a:bodyPr/>
        <a:lstStyle/>
        <a:p>
          <a:endParaRPr lang="en-CA"/>
        </a:p>
      </dgm:t>
    </dgm:pt>
    <dgm:pt modelId="{01D6286F-9247-4A6B-B23A-A323EAEFE4CE}" type="sibTrans" cxnId="{1D4BD396-665E-4D0E-990B-5979426CD22C}">
      <dgm:prSet/>
      <dgm:spPr/>
      <dgm:t>
        <a:bodyPr/>
        <a:lstStyle/>
        <a:p>
          <a:endParaRPr lang="en-CA"/>
        </a:p>
      </dgm:t>
    </dgm:pt>
    <dgm:pt modelId="{6FDD2B6B-8821-4618-B109-0FB372532220}">
      <dgm:prSet phldrT="[Text]"/>
      <dgm:spPr/>
      <dgm:t>
        <a:bodyPr/>
        <a:lstStyle/>
        <a:p>
          <a:r>
            <a:rPr lang="en-CA" dirty="0" smtClean="0"/>
            <a:t>Current allegations or previous findings</a:t>
          </a:r>
          <a:endParaRPr lang="en-CA" dirty="0"/>
        </a:p>
      </dgm:t>
    </dgm:pt>
    <dgm:pt modelId="{AC44190F-C38A-468E-8565-FDC820E2A43D}" type="parTrans" cxnId="{3F8821DA-B66B-4422-AF84-C87D44C936D3}">
      <dgm:prSet/>
      <dgm:spPr/>
      <dgm:t>
        <a:bodyPr/>
        <a:lstStyle/>
        <a:p>
          <a:endParaRPr lang="en-CA"/>
        </a:p>
      </dgm:t>
    </dgm:pt>
    <dgm:pt modelId="{CE926916-44C3-4E1E-BFD8-A3048A942C16}" type="sibTrans" cxnId="{3F8821DA-B66B-4422-AF84-C87D44C936D3}">
      <dgm:prSet/>
      <dgm:spPr/>
      <dgm:t>
        <a:bodyPr/>
        <a:lstStyle/>
        <a:p>
          <a:endParaRPr lang="en-CA"/>
        </a:p>
      </dgm:t>
    </dgm:pt>
    <dgm:pt modelId="{2CE06673-7A53-482B-8F8A-DEEC31E2E07E}" type="pres">
      <dgm:prSet presAssocID="{A94E7B92-3E76-4BBB-B647-87BDD3FE25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3F8E2822-1E5E-4108-BC99-4BE6E910FB43}" type="pres">
      <dgm:prSet presAssocID="{7636A324-4B22-4059-9398-70A076B5AA7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F1D5A77-8331-4FA7-876A-BA3C01363C65}" type="pres">
      <dgm:prSet presAssocID="{07CA3879-D2D0-46D4-A97D-F9EA35D3CE52}" presName="sibTrans" presStyleCnt="0"/>
      <dgm:spPr/>
    </dgm:pt>
    <dgm:pt modelId="{6A7653BE-21D8-48FE-A229-D9D9235CC1E1}" type="pres">
      <dgm:prSet presAssocID="{1E950706-23A6-4410-B270-860A69B4AF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3DE0AA5-142D-4534-BD89-ADC8B2FE138A}" type="pres">
      <dgm:prSet presAssocID="{8F5049EC-CC16-4BDB-A2D4-120EE2623F0D}" presName="sibTrans" presStyleCnt="0"/>
      <dgm:spPr/>
    </dgm:pt>
    <dgm:pt modelId="{2549D63F-7FF0-4EB1-9CFF-2B1E6DDA203D}" type="pres">
      <dgm:prSet presAssocID="{D3C26C6D-B9F4-4B1F-9517-60440F983FF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BFD7EE0-DA7A-463C-9561-575E9E3FF913}" type="pres">
      <dgm:prSet presAssocID="{9B6455E2-6C57-44B8-A819-9B4B6FB3F47C}" presName="sibTrans" presStyleCnt="0"/>
      <dgm:spPr/>
    </dgm:pt>
    <dgm:pt modelId="{FB3AD98E-56BC-4AF7-9921-65F2F83E3676}" type="pres">
      <dgm:prSet presAssocID="{ABDE4775-8807-4C6B-81F1-45D356B02E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EA2FDEF-8201-4FA0-B193-0567DF31C82F}" type="pres">
      <dgm:prSet presAssocID="{01D6286F-9247-4A6B-B23A-A323EAEFE4CE}" presName="sibTrans" presStyleCnt="0"/>
      <dgm:spPr/>
    </dgm:pt>
    <dgm:pt modelId="{2772EFC3-BA6A-46EC-A1EC-98D5F8EF778F}" type="pres">
      <dgm:prSet presAssocID="{6FDD2B6B-8821-4618-B109-0FB3725322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06B77939-0584-4BB9-AEA0-6B90694A06E8}" type="presOf" srcId="{7636A324-4B22-4059-9398-70A076B5AA7B}" destId="{3F8E2822-1E5E-4108-BC99-4BE6E910FB43}" srcOrd="0" destOrd="0" presId="urn:microsoft.com/office/officeart/2005/8/layout/default"/>
    <dgm:cxn modelId="{B3DE9FE3-2F1F-4966-BA30-26CBE9D0EF0F}" type="presOf" srcId="{ABDE4775-8807-4C6B-81F1-45D356B02E91}" destId="{FB3AD98E-56BC-4AF7-9921-65F2F83E3676}" srcOrd="0" destOrd="0" presId="urn:microsoft.com/office/officeart/2005/8/layout/default"/>
    <dgm:cxn modelId="{AE8B5E13-B5DD-484F-A2EE-13A92A810569}" type="presOf" srcId="{1E950706-23A6-4410-B270-860A69B4AF81}" destId="{6A7653BE-21D8-48FE-A229-D9D9235CC1E1}" srcOrd="0" destOrd="0" presId="urn:microsoft.com/office/officeart/2005/8/layout/default"/>
    <dgm:cxn modelId="{09BD6220-7128-4AF7-91AD-80F44881B69B}" type="presOf" srcId="{D3C26C6D-B9F4-4B1F-9517-60440F983FFF}" destId="{2549D63F-7FF0-4EB1-9CFF-2B1E6DDA203D}" srcOrd="0" destOrd="0" presId="urn:microsoft.com/office/officeart/2005/8/layout/default"/>
    <dgm:cxn modelId="{E4C7DD33-CBC2-4622-AFE8-6EFBB2472DCF}" srcId="{A94E7B92-3E76-4BBB-B647-87BDD3FE25A2}" destId="{D3C26C6D-B9F4-4B1F-9517-60440F983FFF}" srcOrd="2" destOrd="0" parTransId="{DEDAD416-D730-42B1-94B3-6CD575F035D5}" sibTransId="{9B6455E2-6C57-44B8-A819-9B4B6FB3F47C}"/>
    <dgm:cxn modelId="{FFA9D35F-F4A8-4501-93B4-73074C0A642D}" srcId="{A94E7B92-3E76-4BBB-B647-87BDD3FE25A2}" destId="{7636A324-4B22-4059-9398-70A076B5AA7B}" srcOrd="0" destOrd="0" parTransId="{B9172135-9A3C-443F-AB5E-20EDBDF2C3AE}" sibTransId="{07CA3879-D2D0-46D4-A97D-F9EA35D3CE52}"/>
    <dgm:cxn modelId="{1D4BD396-665E-4D0E-990B-5979426CD22C}" srcId="{A94E7B92-3E76-4BBB-B647-87BDD3FE25A2}" destId="{ABDE4775-8807-4C6B-81F1-45D356B02E91}" srcOrd="3" destOrd="0" parTransId="{F93542B4-AA27-42CD-AF05-3B9337DB002F}" sibTransId="{01D6286F-9247-4A6B-B23A-A323EAEFE4CE}"/>
    <dgm:cxn modelId="{7642F668-64BA-4100-87A3-F08EEE54C617}" type="presOf" srcId="{A94E7B92-3E76-4BBB-B647-87BDD3FE25A2}" destId="{2CE06673-7A53-482B-8F8A-DEEC31E2E07E}" srcOrd="0" destOrd="0" presId="urn:microsoft.com/office/officeart/2005/8/layout/default"/>
    <dgm:cxn modelId="{3F8821DA-B66B-4422-AF84-C87D44C936D3}" srcId="{A94E7B92-3E76-4BBB-B647-87BDD3FE25A2}" destId="{6FDD2B6B-8821-4618-B109-0FB372532220}" srcOrd="4" destOrd="0" parTransId="{AC44190F-C38A-468E-8565-FDC820E2A43D}" sibTransId="{CE926916-44C3-4E1E-BFD8-A3048A942C16}"/>
    <dgm:cxn modelId="{DA108565-3639-494F-8930-21C11881F082}" srcId="{A94E7B92-3E76-4BBB-B647-87BDD3FE25A2}" destId="{1E950706-23A6-4410-B270-860A69B4AF81}" srcOrd="1" destOrd="0" parTransId="{BD0E7C64-7C69-4059-A5D0-E7AE8B65DE17}" sibTransId="{8F5049EC-CC16-4BDB-A2D4-120EE2623F0D}"/>
    <dgm:cxn modelId="{398A1F58-25E2-4857-B06F-CE762E80AF79}" type="presOf" srcId="{6FDD2B6B-8821-4618-B109-0FB372532220}" destId="{2772EFC3-BA6A-46EC-A1EC-98D5F8EF778F}" srcOrd="0" destOrd="0" presId="urn:microsoft.com/office/officeart/2005/8/layout/default"/>
    <dgm:cxn modelId="{B9F536CD-E9EE-4576-ABFD-404308BE51FB}" type="presParOf" srcId="{2CE06673-7A53-482B-8F8A-DEEC31E2E07E}" destId="{3F8E2822-1E5E-4108-BC99-4BE6E910FB43}" srcOrd="0" destOrd="0" presId="urn:microsoft.com/office/officeart/2005/8/layout/default"/>
    <dgm:cxn modelId="{F0B43427-CCE6-4723-A623-C7475B603AAA}" type="presParOf" srcId="{2CE06673-7A53-482B-8F8A-DEEC31E2E07E}" destId="{3F1D5A77-8331-4FA7-876A-BA3C01363C65}" srcOrd="1" destOrd="0" presId="urn:microsoft.com/office/officeart/2005/8/layout/default"/>
    <dgm:cxn modelId="{00383433-83B9-49E9-9556-FA721F814C64}" type="presParOf" srcId="{2CE06673-7A53-482B-8F8A-DEEC31E2E07E}" destId="{6A7653BE-21D8-48FE-A229-D9D9235CC1E1}" srcOrd="2" destOrd="0" presId="urn:microsoft.com/office/officeart/2005/8/layout/default"/>
    <dgm:cxn modelId="{8F02A94D-B575-4BEF-A6DB-FE1334E31D41}" type="presParOf" srcId="{2CE06673-7A53-482B-8F8A-DEEC31E2E07E}" destId="{E3DE0AA5-142D-4534-BD89-ADC8B2FE138A}" srcOrd="3" destOrd="0" presId="urn:microsoft.com/office/officeart/2005/8/layout/default"/>
    <dgm:cxn modelId="{A5B9F34D-9D8B-471B-A518-21A4E7AA81BA}" type="presParOf" srcId="{2CE06673-7A53-482B-8F8A-DEEC31E2E07E}" destId="{2549D63F-7FF0-4EB1-9CFF-2B1E6DDA203D}" srcOrd="4" destOrd="0" presId="urn:microsoft.com/office/officeart/2005/8/layout/default"/>
    <dgm:cxn modelId="{5F570FA2-75E7-42F4-8C95-2B93666F7C59}" type="presParOf" srcId="{2CE06673-7A53-482B-8F8A-DEEC31E2E07E}" destId="{2BFD7EE0-DA7A-463C-9561-575E9E3FF913}" srcOrd="5" destOrd="0" presId="urn:microsoft.com/office/officeart/2005/8/layout/default"/>
    <dgm:cxn modelId="{3234BEC0-1D05-48A4-85FA-5897F390980E}" type="presParOf" srcId="{2CE06673-7A53-482B-8F8A-DEEC31E2E07E}" destId="{FB3AD98E-56BC-4AF7-9921-65F2F83E3676}" srcOrd="6" destOrd="0" presId="urn:microsoft.com/office/officeart/2005/8/layout/default"/>
    <dgm:cxn modelId="{055C0A4F-B87D-419A-B39B-ED270E8DAA31}" type="presParOf" srcId="{2CE06673-7A53-482B-8F8A-DEEC31E2E07E}" destId="{8EA2FDEF-8201-4FA0-B193-0567DF31C82F}" srcOrd="7" destOrd="0" presId="urn:microsoft.com/office/officeart/2005/8/layout/default"/>
    <dgm:cxn modelId="{F63805B2-65FB-41FD-8DD6-9B70E8CCBF7C}" type="presParOf" srcId="{2CE06673-7A53-482B-8F8A-DEEC31E2E07E}" destId="{2772EFC3-BA6A-46EC-A1EC-98D5F8EF778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876CE9-EF67-49E1-B4F0-E5E88D216116}" type="doc">
      <dgm:prSet loTypeId="urn:microsoft.com/office/officeart/2005/8/layout/defaul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CA"/>
        </a:p>
      </dgm:t>
    </dgm:pt>
    <dgm:pt modelId="{2EB970E6-0038-4599-9212-616C65A7003B}">
      <dgm:prSet phldrT="[Text]"/>
      <dgm:spPr/>
      <dgm:t>
        <a:bodyPr/>
        <a:lstStyle/>
        <a:p>
          <a:r>
            <a:rPr lang="en-CA" dirty="0" smtClean="0"/>
            <a:t>Physicians</a:t>
          </a:r>
          <a:endParaRPr lang="en-CA" dirty="0"/>
        </a:p>
      </dgm:t>
    </dgm:pt>
    <dgm:pt modelId="{2736DE2B-BB36-482E-82E2-52D2C20F5157}" type="parTrans" cxnId="{96604032-426E-40F3-BA48-C9FC81E60CD1}">
      <dgm:prSet/>
      <dgm:spPr/>
      <dgm:t>
        <a:bodyPr/>
        <a:lstStyle/>
        <a:p>
          <a:endParaRPr lang="en-CA"/>
        </a:p>
      </dgm:t>
    </dgm:pt>
    <dgm:pt modelId="{44E1B628-C696-4EFC-A308-91AFEF59395D}" type="sibTrans" cxnId="{96604032-426E-40F3-BA48-C9FC81E60CD1}">
      <dgm:prSet/>
      <dgm:spPr/>
      <dgm:t>
        <a:bodyPr/>
        <a:lstStyle/>
        <a:p>
          <a:endParaRPr lang="en-CA"/>
        </a:p>
      </dgm:t>
    </dgm:pt>
    <dgm:pt modelId="{99DB0DDA-6D8D-42A5-BCA7-FDFE67D56043}">
      <dgm:prSet phldrT="[Text]"/>
      <dgm:spPr/>
      <dgm:t>
        <a:bodyPr/>
        <a:lstStyle/>
        <a:p>
          <a:r>
            <a:rPr lang="en-CA" dirty="0" smtClean="0"/>
            <a:t>Nurses</a:t>
          </a:r>
          <a:endParaRPr lang="en-CA" dirty="0"/>
        </a:p>
      </dgm:t>
    </dgm:pt>
    <dgm:pt modelId="{EAC9072E-A5A9-4340-9C9A-0D198F385C0D}" type="parTrans" cxnId="{83A3B04B-DE24-46AB-93F4-376882918478}">
      <dgm:prSet/>
      <dgm:spPr/>
      <dgm:t>
        <a:bodyPr/>
        <a:lstStyle/>
        <a:p>
          <a:endParaRPr lang="en-CA"/>
        </a:p>
      </dgm:t>
    </dgm:pt>
    <dgm:pt modelId="{1A55E844-5C48-4E52-A0FF-37528EDE5D7A}" type="sibTrans" cxnId="{83A3B04B-DE24-46AB-93F4-376882918478}">
      <dgm:prSet/>
      <dgm:spPr/>
      <dgm:t>
        <a:bodyPr/>
        <a:lstStyle/>
        <a:p>
          <a:endParaRPr lang="en-CA"/>
        </a:p>
      </dgm:t>
    </dgm:pt>
    <dgm:pt modelId="{B172F92F-D1C5-4F9D-881E-1DF9E973B451}">
      <dgm:prSet phldrT="[Text]"/>
      <dgm:spPr/>
      <dgm:t>
        <a:bodyPr/>
        <a:lstStyle/>
        <a:p>
          <a:r>
            <a:rPr lang="en-CA" dirty="0" smtClean="0"/>
            <a:t>Pharmacists</a:t>
          </a:r>
          <a:endParaRPr lang="en-CA" dirty="0"/>
        </a:p>
      </dgm:t>
    </dgm:pt>
    <dgm:pt modelId="{1EB4F0C6-5DFB-46B1-8333-72695D042B70}" type="parTrans" cxnId="{6C0C0FC8-D542-424E-8D98-164BA0D460C9}">
      <dgm:prSet/>
      <dgm:spPr/>
      <dgm:t>
        <a:bodyPr/>
        <a:lstStyle/>
        <a:p>
          <a:endParaRPr lang="en-CA"/>
        </a:p>
      </dgm:t>
    </dgm:pt>
    <dgm:pt modelId="{91CA52CC-01A6-4777-B574-13D6A7480DB1}" type="sibTrans" cxnId="{6C0C0FC8-D542-424E-8D98-164BA0D460C9}">
      <dgm:prSet/>
      <dgm:spPr/>
      <dgm:t>
        <a:bodyPr/>
        <a:lstStyle/>
        <a:p>
          <a:endParaRPr lang="en-CA"/>
        </a:p>
      </dgm:t>
    </dgm:pt>
    <dgm:pt modelId="{6BC777A3-1F5D-4E7A-B877-1FB03FEEC163}">
      <dgm:prSet phldrT="[Text]"/>
      <dgm:spPr/>
      <dgm:t>
        <a:bodyPr/>
        <a:lstStyle/>
        <a:p>
          <a:r>
            <a:rPr lang="en-CA" dirty="0" smtClean="0"/>
            <a:t>Dentists</a:t>
          </a:r>
          <a:endParaRPr lang="en-CA" dirty="0"/>
        </a:p>
      </dgm:t>
    </dgm:pt>
    <dgm:pt modelId="{2CF0FDE2-755C-4AC3-BEF8-A18478F8501A}" type="parTrans" cxnId="{FCA5792F-D55B-4829-8813-14776C6966EF}">
      <dgm:prSet/>
      <dgm:spPr/>
      <dgm:t>
        <a:bodyPr/>
        <a:lstStyle/>
        <a:p>
          <a:endParaRPr lang="en-CA"/>
        </a:p>
      </dgm:t>
    </dgm:pt>
    <dgm:pt modelId="{1529A61B-FF4B-4985-A02C-D416AD13F1B2}" type="sibTrans" cxnId="{FCA5792F-D55B-4829-8813-14776C6966EF}">
      <dgm:prSet/>
      <dgm:spPr/>
      <dgm:t>
        <a:bodyPr/>
        <a:lstStyle/>
        <a:p>
          <a:endParaRPr lang="en-CA"/>
        </a:p>
      </dgm:t>
    </dgm:pt>
    <dgm:pt modelId="{528B3B87-304C-4189-971C-A9EBEF0CB03E}">
      <dgm:prSet phldrT="[Text]"/>
      <dgm:spPr/>
      <dgm:t>
        <a:bodyPr/>
        <a:lstStyle/>
        <a:p>
          <a:r>
            <a:rPr lang="en-CA" dirty="0" smtClean="0"/>
            <a:t>Physiotherapists</a:t>
          </a:r>
          <a:endParaRPr lang="en-CA" dirty="0"/>
        </a:p>
      </dgm:t>
    </dgm:pt>
    <dgm:pt modelId="{C7472196-D387-4EB8-A0C6-4FE5C3D8D47C}" type="parTrans" cxnId="{CBDEDE80-B8E5-463E-BEAE-16CA99C18A98}">
      <dgm:prSet/>
      <dgm:spPr/>
      <dgm:t>
        <a:bodyPr/>
        <a:lstStyle/>
        <a:p>
          <a:endParaRPr lang="en-CA"/>
        </a:p>
      </dgm:t>
    </dgm:pt>
    <dgm:pt modelId="{4CB52666-B013-4FC9-892F-0EE3469C877C}" type="sibTrans" cxnId="{CBDEDE80-B8E5-463E-BEAE-16CA99C18A98}">
      <dgm:prSet/>
      <dgm:spPr/>
      <dgm:t>
        <a:bodyPr/>
        <a:lstStyle/>
        <a:p>
          <a:endParaRPr lang="en-CA"/>
        </a:p>
      </dgm:t>
    </dgm:pt>
    <dgm:pt modelId="{F3A6E8DC-655E-43FC-A23C-6CE1195387ED}">
      <dgm:prSet phldrT="[Text]"/>
      <dgm:spPr/>
      <dgm:t>
        <a:bodyPr/>
        <a:lstStyle/>
        <a:p>
          <a:r>
            <a:rPr lang="en-CA" dirty="0" smtClean="0">
              <a:solidFill>
                <a:srgbClr val="030609"/>
              </a:solidFill>
            </a:rPr>
            <a:t>Optometrists</a:t>
          </a:r>
          <a:endParaRPr lang="en-CA" dirty="0">
            <a:solidFill>
              <a:srgbClr val="030609"/>
            </a:solidFill>
          </a:endParaRPr>
        </a:p>
      </dgm:t>
    </dgm:pt>
    <dgm:pt modelId="{0E62BFAF-DD3B-4E04-96D6-8BF2E4EF3DEB}" type="parTrans" cxnId="{799676DC-80C8-4210-A3BA-6601B29224C5}">
      <dgm:prSet/>
      <dgm:spPr/>
      <dgm:t>
        <a:bodyPr/>
        <a:lstStyle/>
        <a:p>
          <a:endParaRPr lang="en-CA"/>
        </a:p>
      </dgm:t>
    </dgm:pt>
    <dgm:pt modelId="{926C6EF3-2D3F-45E8-BE10-CD1198D34765}" type="sibTrans" cxnId="{799676DC-80C8-4210-A3BA-6601B29224C5}">
      <dgm:prSet/>
      <dgm:spPr/>
      <dgm:t>
        <a:bodyPr/>
        <a:lstStyle/>
        <a:p>
          <a:endParaRPr lang="en-CA"/>
        </a:p>
      </dgm:t>
    </dgm:pt>
    <dgm:pt modelId="{70B5F0E2-86BB-4FB4-A30C-34868A497849}" type="pres">
      <dgm:prSet presAssocID="{74876CE9-EF67-49E1-B4F0-E5E88D2161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28F4A8D-0FCC-44DD-9E69-27D7E9E34A13}" type="pres">
      <dgm:prSet presAssocID="{2EB970E6-0038-4599-9212-616C65A7003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A23B1A7-8EE2-41FF-82F0-EACBF1179E20}" type="pres">
      <dgm:prSet presAssocID="{44E1B628-C696-4EFC-A308-91AFEF59395D}" presName="sibTrans" presStyleCnt="0"/>
      <dgm:spPr/>
    </dgm:pt>
    <dgm:pt modelId="{29D98E68-1DFE-4FD1-B847-159C150EE9BA}" type="pres">
      <dgm:prSet presAssocID="{99DB0DDA-6D8D-42A5-BCA7-FDFE67D5604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106855C-88DA-4369-8F5B-AC4983207148}" type="pres">
      <dgm:prSet presAssocID="{1A55E844-5C48-4E52-A0FF-37528EDE5D7A}" presName="sibTrans" presStyleCnt="0"/>
      <dgm:spPr/>
    </dgm:pt>
    <dgm:pt modelId="{AF913B17-037E-4531-B39D-04B18E6E2109}" type="pres">
      <dgm:prSet presAssocID="{B172F92F-D1C5-4F9D-881E-1DF9E973B45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E4D6B4D-1416-45C9-9D5C-9C156B582BAC}" type="pres">
      <dgm:prSet presAssocID="{91CA52CC-01A6-4777-B574-13D6A7480DB1}" presName="sibTrans" presStyleCnt="0"/>
      <dgm:spPr/>
    </dgm:pt>
    <dgm:pt modelId="{C10B2A3F-A620-466F-8D1D-520BC4A189EC}" type="pres">
      <dgm:prSet presAssocID="{6BC777A3-1F5D-4E7A-B877-1FB03FEEC16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78E0B7A-6149-4949-9EF3-D781719C4E7A}" type="pres">
      <dgm:prSet presAssocID="{1529A61B-FF4B-4985-A02C-D416AD13F1B2}" presName="sibTrans" presStyleCnt="0"/>
      <dgm:spPr/>
    </dgm:pt>
    <dgm:pt modelId="{7A7C26BB-04BE-4DED-91E9-E1D8C2C9C529}" type="pres">
      <dgm:prSet presAssocID="{528B3B87-304C-4189-971C-A9EBEF0CB03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94EA0AC-9D3F-4CB8-BCA2-E5911019D122}" type="pres">
      <dgm:prSet presAssocID="{4CB52666-B013-4FC9-892F-0EE3469C877C}" presName="sibTrans" presStyleCnt="0"/>
      <dgm:spPr/>
    </dgm:pt>
    <dgm:pt modelId="{04728F6F-FD19-463E-A0AB-EEBFAF5186FA}" type="pres">
      <dgm:prSet presAssocID="{F3A6E8DC-655E-43FC-A23C-6CE1195387E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799676DC-80C8-4210-A3BA-6601B29224C5}" srcId="{74876CE9-EF67-49E1-B4F0-E5E88D216116}" destId="{F3A6E8DC-655E-43FC-A23C-6CE1195387ED}" srcOrd="5" destOrd="0" parTransId="{0E62BFAF-DD3B-4E04-96D6-8BF2E4EF3DEB}" sibTransId="{926C6EF3-2D3F-45E8-BE10-CD1198D34765}"/>
    <dgm:cxn modelId="{B3D71A49-7F4C-41A7-A4DB-DC437258FB16}" type="presOf" srcId="{F3A6E8DC-655E-43FC-A23C-6CE1195387ED}" destId="{04728F6F-FD19-463E-A0AB-EEBFAF5186FA}" srcOrd="0" destOrd="0" presId="urn:microsoft.com/office/officeart/2005/8/layout/default"/>
    <dgm:cxn modelId="{96604032-426E-40F3-BA48-C9FC81E60CD1}" srcId="{74876CE9-EF67-49E1-B4F0-E5E88D216116}" destId="{2EB970E6-0038-4599-9212-616C65A7003B}" srcOrd="0" destOrd="0" parTransId="{2736DE2B-BB36-482E-82E2-52D2C20F5157}" sibTransId="{44E1B628-C696-4EFC-A308-91AFEF59395D}"/>
    <dgm:cxn modelId="{BFECC1CE-B1FB-4F15-85AE-72AD3A538694}" type="presOf" srcId="{2EB970E6-0038-4599-9212-616C65A7003B}" destId="{828F4A8D-0FCC-44DD-9E69-27D7E9E34A13}" srcOrd="0" destOrd="0" presId="urn:microsoft.com/office/officeart/2005/8/layout/default"/>
    <dgm:cxn modelId="{83A3B04B-DE24-46AB-93F4-376882918478}" srcId="{74876CE9-EF67-49E1-B4F0-E5E88D216116}" destId="{99DB0DDA-6D8D-42A5-BCA7-FDFE67D56043}" srcOrd="1" destOrd="0" parTransId="{EAC9072E-A5A9-4340-9C9A-0D198F385C0D}" sibTransId="{1A55E844-5C48-4E52-A0FF-37528EDE5D7A}"/>
    <dgm:cxn modelId="{2D97082F-9AD5-4F78-9045-8C86C1AB1046}" type="presOf" srcId="{B172F92F-D1C5-4F9D-881E-1DF9E973B451}" destId="{AF913B17-037E-4531-B39D-04B18E6E2109}" srcOrd="0" destOrd="0" presId="urn:microsoft.com/office/officeart/2005/8/layout/default"/>
    <dgm:cxn modelId="{B5336888-4FD0-4268-A35C-3F9511BBCF77}" type="presOf" srcId="{528B3B87-304C-4189-971C-A9EBEF0CB03E}" destId="{7A7C26BB-04BE-4DED-91E9-E1D8C2C9C529}" srcOrd="0" destOrd="0" presId="urn:microsoft.com/office/officeart/2005/8/layout/default"/>
    <dgm:cxn modelId="{DA742803-D8C6-4567-878A-4958DCA8BFEF}" type="presOf" srcId="{74876CE9-EF67-49E1-B4F0-E5E88D216116}" destId="{70B5F0E2-86BB-4FB4-A30C-34868A497849}" srcOrd="0" destOrd="0" presId="urn:microsoft.com/office/officeart/2005/8/layout/default"/>
    <dgm:cxn modelId="{CBDEDE80-B8E5-463E-BEAE-16CA99C18A98}" srcId="{74876CE9-EF67-49E1-B4F0-E5E88D216116}" destId="{528B3B87-304C-4189-971C-A9EBEF0CB03E}" srcOrd="4" destOrd="0" parTransId="{C7472196-D387-4EB8-A0C6-4FE5C3D8D47C}" sibTransId="{4CB52666-B013-4FC9-892F-0EE3469C877C}"/>
    <dgm:cxn modelId="{208B9546-2F9C-44D7-A1A5-5D6FD78C60B5}" type="presOf" srcId="{99DB0DDA-6D8D-42A5-BCA7-FDFE67D56043}" destId="{29D98E68-1DFE-4FD1-B847-159C150EE9BA}" srcOrd="0" destOrd="0" presId="urn:microsoft.com/office/officeart/2005/8/layout/default"/>
    <dgm:cxn modelId="{FCA5792F-D55B-4829-8813-14776C6966EF}" srcId="{74876CE9-EF67-49E1-B4F0-E5E88D216116}" destId="{6BC777A3-1F5D-4E7A-B877-1FB03FEEC163}" srcOrd="3" destOrd="0" parTransId="{2CF0FDE2-755C-4AC3-BEF8-A18478F8501A}" sibTransId="{1529A61B-FF4B-4985-A02C-D416AD13F1B2}"/>
    <dgm:cxn modelId="{C19E7214-CD6C-4660-8DCC-834B4B570221}" type="presOf" srcId="{6BC777A3-1F5D-4E7A-B877-1FB03FEEC163}" destId="{C10B2A3F-A620-466F-8D1D-520BC4A189EC}" srcOrd="0" destOrd="0" presId="urn:microsoft.com/office/officeart/2005/8/layout/default"/>
    <dgm:cxn modelId="{6C0C0FC8-D542-424E-8D98-164BA0D460C9}" srcId="{74876CE9-EF67-49E1-B4F0-E5E88D216116}" destId="{B172F92F-D1C5-4F9D-881E-1DF9E973B451}" srcOrd="2" destOrd="0" parTransId="{1EB4F0C6-5DFB-46B1-8333-72695D042B70}" sibTransId="{91CA52CC-01A6-4777-B574-13D6A7480DB1}"/>
    <dgm:cxn modelId="{A966624D-852E-4BB0-94A9-070313669BBB}" type="presParOf" srcId="{70B5F0E2-86BB-4FB4-A30C-34868A497849}" destId="{828F4A8D-0FCC-44DD-9E69-27D7E9E34A13}" srcOrd="0" destOrd="0" presId="urn:microsoft.com/office/officeart/2005/8/layout/default"/>
    <dgm:cxn modelId="{93C3B994-E49B-4C51-B789-1B456AD7F291}" type="presParOf" srcId="{70B5F0E2-86BB-4FB4-A30C-34868A497849}" destId="{DA23B1A7-8EE2-41FF-82F0-EACBF1179E20}" srcOrd="1" destOrd="0" presId="urn:microsoft.com/office/officeart/2005/8/layout/default"/>
    <dgm:cxn modelId="{F8A866D4-9C75-493A-AD1A-A087D5492143}" type="presParOf" srcId="{70B5F0E2-86BB-4FB4-A30C-34868A497849}" destId="{29D98E68-1DFE-4FD1-B847-159C150EE9BA}" srcOrd="2" destOrd="0" presId="urn:microsoft.com/office/officeart/2005/8/layout/default"/>
    <dgm:cxn modelId="{621B2782-47A4-45CC-B125-59D533659D9F}" type="presParOf" srcId="{70B5F0E2-86BB-4FB4-A30C-34868A497849}" destId="{A106855C-88DA-4369-8F5B-AC4983207148}" srcOrd="3" destOrd="0" presId="urn:microsoft.com/office/officeart/2005/8/layout/default"/>
    <dgm:cxn modelId="{135091BB-77F9-4F7D-974E-9039AFB9643A}" type="presParOf" srcId="{70B5F0E2-86BB-4FB4-A30C-34868A497849}" destId="{AF913B17-037E-4531-B39D-04B18E6E2109}" srcOrd="4" destOrd="0" presId="urn:microsoft.com/office/officeart/2005/8/layout/default"/>
    <dgm:cxn modelId="{9004BFF3-880E-4C61-A821-F401A0DAD33D}" type="presParOf" srcId="{70B5F0E2-86BB-4FB4-A30C-34868A497849}" destId="{BE4D6B4D-1416-45C9-9D5C-9C156B582BAC}" srcOrd="5" destOrd="0" presId="urn:microsoft.com/office/officeart/2005/8/layout/default"/>
    <dgm:cxn modelId="{65DCC63D-E70C-4913-A964-E4FEBDA28261}" type="presParOf" srcId="{70B5F0E2-86BB-4FB4-A30C-34868A497849}" destId="{C10B2A3F-A620-466F-8D1D-520BC4A189EC}" srcOrd="6" destOrd="0" presId="urn:microsoft.com/office/officeart/2005/8/layout/default"/>
    <dgm:cxn modelId="{24BED848-046A-4EF1-AC24-DED6825A431A}" type="presParOf" srcId="{70B5F0E2-86BB-4FB4-A30C-34868A497849}" destId="{578E0B7A-6149-4949-9EF3-D781719C4E7A}" srcOrd="7" destOrd="0" presId="urn:microsoft.com/office/officeart/2005/8/layout/default"/>
    <dgm:cxn modelId="{000DDB8D-934E-4723-8142-7899F59D896D}" type="presParOf" srcId="{70B5F0E2-86BB-4FB4-A30C-34868A497849}" destId="{7A7C26BB-04BE-4DED-91E9-E1D8C2C9C529}" srcOrd="8" destOrd="0" presId="urn:microsoft.com/office/officeart/2005/8/layout/default"/>
    <dgm:cxn modelId="{C91C311B-E6FC-47AF-AE57-6FCDAC4113E9}" type="presParOf" srcId="{70B5F0E2-86BB-4FB4-A30C-34868A497849}" destId="{794EA0AC-9D3F-4CB8-BCA2-E5911019D122}" srcOrd="9" destOrd="0" presId="urn:microsoft.com/office/officeart/2005/8/layout/default"/>
    <dgm:cxn modelId="{D23DA0FF-6D74-4284-98A9-6CE4D8BB25AD}" type="presParOf" srcId="{70B5F0E2-86BB-4FB4-A30C-34868A497849}" destId="{04728F6F-FD19-463E-A0AB-EEBFAF5186F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00F135-E71C-41F2-90B8-2B12A1CFF4AB}" type="doc">
      <dgm:prSet loTypeId="urn:microsoft.com/office/officeart/2005/8/layout/chevron2" loCatId="process" qsTypeId="urn:microsoft.com/office/officeart/2005/8/quickstyle/simple1" qsCatId="simple" csTypeId="urn:microsoft.com/office/officeart/2005/8/colors/accent4_5" csCatId="accent4" phldr="1"/>
      <dgm:spPr/>
    </dgm:pt>
    <dgm:pt modelId="{DF673DEE-52D0-4FD9-89B2-D37D99B20165}">
      <dgm:prSet phldrT="[Text]" custT="1"/>
      <dgm:spPr/>
      <dgm:t>
        <a:bodyPr/>
        <a:lstStyle/>
        <a:p>
          <a:r>
            <a:rPr lang="en-CA" sz="3200" dirty="0" smtClean="0"/>
            <a:t>Recommendations</a:t>
          </a:r>
          <a:endParaRPr lang="en-CA" sz="3200" dirty="0"/>
        </a:p>
      </dgm:t>
    </dgm:pt>
    <dgm:pt modelId="{11CB0F9F-35F1-4104-86FF-9EF6B5DA9A64}" type="parTrans" cxnId="{0375A66F-A40E-4680-A9BC-B1841886640F}">
      <dgm:prSet/>
      <dgm:spPr/>
      <dgm:t>
        <a:bodyPr/>
        <a:lstStyle/>
        <a:p>
          <a:endParaRPr lang="en-CA"/>
        </a:p>
      </dgm:t>
    </dgm:pt>
    <dgm:pt modelId="{40E30EA3-B269-4B68-A4D0-77E9522C1049}" type="sibTrans" cxnId="{0375A66F-A40E-4680-A9BC-B1841886640F}">
      <dgm:prSet/>
      <dgm:spPr/>
      <dgm:t>
        <a:bodyPr/>
        <a:lstStyle/>
        <a:p>
          <a:endParaRPr lang="en-CA"/>
        </a:p>
      </dgm:t>
    </dgm:pt>
    <dgm:pt modelId="{E58AA42A-1725-401F-8A0A-4C6895186A21}">
      <dgm:prSet phldrT="[Text]" custT="1"/>
      <dgm:spPr/>
      <dgm:t>
        <a:bodyPr/>
        <a:lstStyle/>
        <a:p>
          <a:r>
            <a:rPr lang="en-CA" sz="3200" dirty="0" smtClean="0"/>
            <a:t>Transparency Principles</a:t>
          </a:r>
          <a:endParaRPr lang="en-CA" sz="3200" dirty="0"/>
        </a:p>
      </dgm:t>
    </dgm:pt>
    <dgm:pt modelId="{7B19DD86-FEC8-49A5-A4BE-97BD12AD0546}" type="parTrans" cxnId="{6297C1C5-2AC8-4FA5-AC3A-FCA165C965DE}">
      <dgm:prSet/>
      <dgm:spPr/>
      <dgm:t>
        <a:bodyPr/>
        <a:lstStyle/>
        <a:p>
          <a:endParaRPr lang="en-CA"/>
        </a:p>
      </dgm:t>
    </dgm:pt>
    <dgm:pt modelId="{DC777C21-07D3-4ED8-A08E-AEC1B77DB713}" type="sibTrans" cxnId="{6297C1C5-2AC8-4FA5-AC3A-FCA165C965DE}">
      <dgm:prSet/>
      <dgm:spPr/>
      <dgm:t>
        <a:bodyPr/>
        <a:lstStyle/>
        <a:p>
          <a:endParaRPr lang="en-CA"/>
        </a:p>
      </dgm:t>
    </dgm:pt>
    <dgm:pt modelId="{D9747F2F-E1CF-4E6E-87B4-3BC37C13E74C}">
      <dgm:prSet phldrT="[Text]" custT="1"/>
      <dgm:spPr/>
      <dgm:t>
        <a:bodyPr/>
        <a:lstStyle/>
        <a:p>
          <a:r>
            <a:rPr lang="en-CA" sz="2800" dirty="0" smtClean="0"/>
            <a:t>2013</a:t>
          </a:r>
          <a:endParaRPr lang="en-CA" sz="2800" dirty="0"/>
        </a:p>
      </dgm:t>
    </dgm:pt>
    <dgm:pt modelId="{647E5247-1015-4AFB-94FB-213A7F53E120}" type="parTrans" cxnId="{EB0D1577-5D3C-4495-8A8E-957731E5C7F0}">
      <dgm:prSet/>
      <dgm:spPr/>
      <dgm:t>
        <a:bodyPr/>
        <a:lstStyle/>
        <a:p>
          <a:endParaRPr lang="en-CA"/>
        </a:p>
      </dgm:t>
    </dgm:pt>
    <dgm:pt modelId="{55FB4F17-2933-429D-A69C-839B68199F53}" type="sibTrans" cxnId="{EB0D1577-5D3C-4495-8A8E-957731E5C7F0}">
      <dgm:prSet/>
      <dgm:spPr/>
      <dgm:t>
        <a:bodyPr/>
        <a:lstStyle/>
        <a:p>
          <a:endParaRPr lang="en-CA"/>
        </a:p>
      </dgm:t>
    </dgm:pt>
    <dgm:pt modelId="{28564DE0-1CCE-402C-895D-518B1ECAB303}">
      <dgm:prSet phldrT="[Text]" custT="1"/>
      <dgm:spPr/>
      <dgm:t>
        <a:bodyPr/>
        <a:lstStyle/>
        <a:p>
          <a:r>
            <a:rPr lang="en-CA" sz="2800" dirty="0" smtClean="0"/>
            <a:t>2014</a:t>
          </a:r>
          <a:endParaRPr lang="en-CA" sz="2800" dirty="0"/>
        </a:p>
      </dgm:t>
    </dgm:pt>
    <dgm:pt modelId="{88A914AC-9B7B-4E5A-9EAB-C75886FFBA54}" type="parTrans" cxnId="{5E537917-7AB0-46F6-B2AB-1C8424040B6C}">
      <dgm:prSet/>
      <dgm:spPr/>
      <dgm:t>
        <a:bodyPr/>
        <a:lstStyle/>
        <a:p>
          <a:endParaRPr lang="en-CA"/>
        </a:p>
      </dgm:t>
    </dgm:pt>
    <dgm:pt modelId="{B67EEAC0-EF9E-4504-9767-53B39755B1DB}" type="sibTrans" cxnId="{5E537917-7AB0-46F6-B2AB-1C8424040B6C}">
      <dgm:prSet/>
      <dgm:spPr/>
      <dgm:t>
        <a:bodyPr/>
        <a:lstStyle/>
        <a:p>
          <a:endParaRPr lang="en-CA"/>
        </a:p>
      </dgm:t>
    </dgm:pt>
    <dgm:pt modelId="{C0CEB238-CB93-4BF4-8E51-BAA117D89416}" type="pres">
      <dgm:prSet presAssocID="{E200F135-E71C-41F2-90B8-2B12A1CFF4AB}" presName="linearFlow" presStyleCnt="0">
        <dgm:presLayoutVars>
          <dgm:dir/>
          <dgm:animLvl val="lvl"/>
          <dgm:resizeHandles val="exact"/>
        </dgm:presLayoutVars>
      </dgm:prSet>
      <dgm:spPr/>
    </dgm:pt>
    <dgm:pt modelId="{067B6548-2259-4FF7-8274-95DF511DB936}" type="pres">
      <dgm:prSet presAssocID="{D9747F2F-E1CF-4E6E-87B4-3BC37C13E74C}" presName="composite" presStyleCnt="0"/>
      <dgm:spPr/>
    </dgm:pt>
    <dgm:pt modelId="{295E7DE8-18FF-4055-B886-47F5EB3AB1A7}" type="pres">
      <dgm:prSet presAssocID="{D9747F2F-E1CF-4E6E-87B4-3BC37C13E74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039DCDF-CF7A-44A1-8EDA-33D3FA5577C2}" type="pres">
      <dgm:prSet presAssocID="{D9747F2F-E1CF-4E6E-87B4-3BC37C13E74C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CED7E81-CCCD-4247-A302-BC661D45A88E}" type="pres">
      <dgm:prSet presAssocID="{55FB4F17-2933-429D-A69C-839B68199F53}" presName="sp" presStyleCnt="0"/>
      <dgm:spPr/>
    </dgm:pt>
    <dgm:pt modelId="{4929EB90-9F68-4B8A-9C6E-9D11FF9F26B6}" type="pres">
      <dgm:prSet presAssocID="{28564DE0-1CCE-402C-895D-518B1ECAB303}" presName="composite" presStyleCnt="0"/>
      <dgm:spPr/>
    </dgm:pt>
    <dgm:pt modelId="{DCF8F95C-7DD6-4657-822C-D6D74F55E7B8}" type="pres">
      <dgm:prSet presAssocID="{28564DE0-1CCE-402C-895D-518B1ECAB30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5DA2480-BD9A-4366-BF1E-AE894F425F71}" type="pres">
      <dgm:prSet presAssocID="{28564DE0-1CCE-402C-895D-518B1ECAB303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5E537917-7AB0-46F6-B2AB-1C8424040B6C}" srcId="{E200F135-E71C-41F2-90B8-2B12A1CFF4AB}" destId="{28564DE0-1CCE-402C-895D-518B1ECAB303}" srcOrd="1" destOrd="0" parTransId="{88A914AC-9B7B-4E5A-9EAB-C75886FFBA54}" sibTransId="{B67EEAC0-EF9E-4504-9767-53B39755B1DB}"/>
    <dgm:cxn modelId="{6C775964-A205-423D-B970-2F0ED83E0D20}" type="presOf" srcId="{28564DE0-1CCE-402C-895D-518B1ECAB303}" destId="{DCF8F95C-7DD6-4657-822C-D6D74F55E7B8}" srcOrd="0" destOrd="0" presId="urn:microsoft.com/office/officeart/2005/8/layout/chevron2"/>
    <dgm:cxn modelId="{0375A66F-A40E-4680-A9BC-B1841886640F}" srcId="{28564DE0-1CCE-402C-895D-518B1ECAB303}" destId="{DF673DEE-52D0-4FD9-89B2-D37D99B20165}" srcOrd="0" destOrd="0" parTransId="{11CB0F9F-35F1-4104-86FF-9EF6B5DA9A64}" sibTransId="{40E30EA3-B269-4B68-A4D0-77E9522C1049}"/>
    <dgm:cxn modelId="{EB0D1577-5D3C-4495-8A8E-957731E5C7F0}" srcId="{E200F135-E71C-41F2-90B8-2B12A1CFF4AB}" destId="{D9747F2F-E1CF-4E6E-87B4-3BC37C13E74C}" srcOrd="0" destOrd="0" parTransId="{647E5247-1015-4AFB-94FB-213A7F53E120}" sibTransId="{55FB4F17-2933-429D-A69C-839B68199F53}"/>
    <dgm:cxn modelId="{FA89840A-102B-4219-9215-5ACA78A7A7EC}" type="presOf" srcId="{DF673DEE-52D0-4FD9-89B2-D37D99B20165}" destId="{65DA2480-BD9A-4366-BF1E-AE894F425F71}" srcOrd="0" destOrd="0" presId="urn:microsoft.com/office/officeart/2005/8/layout/chevron2"/>
    <dgm:cxn modelId="{6297C1C5-2AC8-4FA5-AC3A-FCA165C965DE}" srcId="{D9747F2F-E1CF-4E6E-87B4-3BC37C13E74C}" destId="{E58AA42A-1725-401F-8A0A-4C6895186A21}" srcOrd="0" destOrd="0" parTransId="{7B19DD86-FEC8-49A5-A4BE-97BD12AD0546}" sibTransId="{DC777C21-07D3-4ED8-A08E-AEC1B77DB713}"/>
    <dgm:cxn modelId="{56502AB5-2C9F-4D62-BA1B-5BF435133BED}" type="presOf" srcId="{D9747F2F-E1CF-4E6E-87B4-3BC37C13E74C}" destId="{295E7DE8-18FF-4055-B886-47F5EB3AB1A7}" srcOrd="0" destOrd="0" presId="urn:microsoft.com/office/officeart/2005/8/layout/chevron2"/>
    <dgm:cxn modelId="{F31B2FCE-B843-4357-AD40-242AFBC55A44}" type="presOf" srcId="{E58AA42A-1725-401F-8A0A-4C6895186A21}" destId="{5039DCDF-CF7A-44A1-8EDA-33D3FA5577C2}" srcOrd="0" destOrd="0" presId="urn:microsoft.com/office/officeart/2005/8/layout/chevron2"/>
    <dgm:cxn modelId="{A7B99C5A-624D-4D87-BEE8-BDAA015612E1}" type="presOf" srcId="{E200F135-E71C-41F2-90B8-2B12A1CFF4AB}" destId="{C0CEB238-CB93-4BF4-8E51-BAA117D89416}" srcOrd="0" destOrd="0" presId="urn:microsoft.com/office/officeart/2005/8/layout/chevron2"/>
    <dgm:cxn modelId="{2C74FCC5-48D4-43A9-B717-F721A2B2AC17}" type="presParOf" srcId="{C0CEB238-CB93-4BF4-8E51-BAA117D89416}" destId="{067B6548-2259-4FF7-8274-95DF511DB936}" srcOrd="0" destOrd="0" presId="urn:microsoft.com/office/officeart/2005/8/layout/chevron2"/>
    <dgm:cxn modelId="{B0B78D1E-D89C-41D9-B7A6-7F667739051C}" type="presParOf" srcId="{067B6548-2259-4FF7-8274-95DF511DB936}" destId="{295E7DE8-18FF-4055-B886-47F5EB3AB1A7}" srcOrd="0" destOrd="0" presId="urn:microsoft.com/office/officeart/2005/8/layout/chevron2"/>
    <dgm:cxn modelId="{9313C734-C041-4518-84D8-899852D7E261}" type="presParOf" srcId="{067B6548-2259-4FF7-8274-95DF511DB936}" destId="{5039DCDF-CF7A-44A1-8EDA-33D3FA5577C2}" srcOrd="1" destOrd="0" presId="urn:microsoft.com/office/officeart/2005/8/layout/chevron2"/>
    <dgm:cxn modelId="{1E55E3C9-577B-46DE-BC85-724801451916}" type="presParOf" srcId="{C0CEB238-CB93-4BF4-8E51-BAA117D89416}" destId="{8CED7E81-CCCD-4247-A302-BC661D45A88E}" srcOrd="1" destOrd="0" presId="urn:microsoft.com/office/officeart/2005/8/layout/chevron2"/>
    <dgm:cxn modelId="{165A9921-F6A4-46BE-BB41-507064AE3243}" type="presParOf" srcId="{C0CEB238-CB93-4BF4-8E51-BAA117D89416}" destId="{4929EB90-9F68-4B8A-9C6E-9D11FF9F26B6}" srcOrd="2" destOrd="0" presId="urn:microsoft.com/office/officeart/2005/8/layout/chevron2"/>
    <dgm:cxn modelId="{F41DD1C8-1B15-4B2B-8C1D-EE0CD51B2C12}" type="presParOf" srcId="{4929EB90-9F68-4B8A-9C6E-9D11FF9F26B6}" destId="{DCF8F95C-7DD6-4657-822C-D6D74F55E7B8}" srcOrd="0" destOrd="0" presId="urn:microsoft.com/office/officeart/2005/8/layout/chevron2"/>
    <dgm:cxn modelId="{CBB5557F-9B7A-4E4E-B01C-2D6577159188}" type="presParOf" srcId="{4929EB90-9F68-4B8A-9C6E-9D11FF9F26B6}" destId="{65DA2480-BD9A-4366-BF1E-AE894F425F7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DB3DB-F9FC-49C5-93AA-AC8AAB35C378}">
      <dsp:nvSpPr>
        <dsp:cNvPr id="0" name=""/>
        <dsp:cNvSpPr/>
      </dsp:nvSpPr>
      <dsp:spPr>
        <a:xfrm>
          <a:off x="1080119" y="0"/>
          <a:ext cx="6552728" cy="6552728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DACD5-2632-47E0-A18C-998CCE7464FF}">
      <dsp:nvSpPr>
        <dsp:cNvPr id="0" name=""/>
        <dsp:cNvSpPr/>
      </dsp:nvSpPr>
      <dsp:spPr>
        <a:xfrm>
          <a:off x="1702629" y="622509"/>
          <a:ext cx="2555563" cy="2555563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Issue certificates of practice</a:t>
          </a:r>
          <a:br>
            <a:rPr lang="en-US" sz="2900" b="1" kern="1200" dirty="0" smtClean="0"/>
          </a:br>
          <a:endParaRPr lang="en-CA" sz="2900" kern="1200" dirty="0"/>
        </a:p>
      </dsp:txBody>
      <dsp:txXfrm>
        <a:off x="1827381" y="747261"/>
        <a:ext cx="2306059" cy="2306059"/>
      </dsp:txXfrm>
    </dsp:sp>
    <dsp:sp modelId="{717CB2EE-4FD7-4B70-B788-D26F235B5D36}">
      <dsp:nvSpPr>
        <dsp:cNvPr id="0" name=""/>
        <dsp:cNvSpPr/>
      </dsp:nvSpPr>
      <dsp:spPr>
        <a:xfrm>
          <a:off x="4454774" y="622509"/>
          <a:ext cx="2555563" cy="2555563"/>
        </a:xfrm>
        <a:prstGeom prst="roundRect">
          <a:avLst/>
        </a:prstGeom>
        <a:solidFill>
          <a:schemeClr val="accent4">
            <a:shade val="80000"/>
            <a:hueOff val="154650"/>
            <a:satOff val="-19099"/>
            <a:lumOff val="161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Set and maintain standards of practice</a:t>
          </a:r>
          <a:br>
            <a:rPr lang="en-US" sz="2900" b="1" kern="1200" dirty="0" smtClean="0"/>
          </a:br>
          <a:endParaRPr lang="en-CA" sz="2900" kern="1200" dirty="0"/>
        </a:p>
      </dsp:txBody>
      <dsp:txXfrm>
        <a:off x="4579526" y="747261"/>
        <a:ext cx="2306059" cy="2306059"/>
      </dsp:txXfrm>
    </dsp:sp>
    <dsp:sp modelId="{1109F52A-7765-42D9-A674-70A0DCBA0ADF}">
      <dsp:nvSpPr>
        <dsp:cNvPr id="0" name=""/>
        <dsp:cNvSpPr/>
      </dsp:nvSpPr>
      <dsp:spPr>
        <a:xfrm>
          <a:off x="1702629" y="3374654"/>
          <a:ext cx="2555563" cy="2555563"/>
        </a:xfrm>
        <a:prstGeom prst="roundRect">
          <a:avLst/>
        </a:prstGeom>
        <a:solidFill>
          <a:schemeClr val="accent4">
            <a:shade val="80000"/>
            <a:hueOff val="309299"/>
            <a:satOff val="-38198"/>
            <a:lumOff val="322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 Develop  policies to guide the profession</a:t>
          </a:r>
          <a:endParaRPr lang="en-CA" sz="2900" kern="1200" dirty="0"/>
        </a:p>
      </dsp:txBody>
      <dsp:txXfrm>
        <a:off x="1827381" y="3499406"/>
        <a:ext cx="2306059" cy="2306059"/>
      </dsp:txXfrm>
    </dsp:sp>
    <dsp:sp modelId="{BA12551C-47A8-43C4-BEC6-BDB29A9E89A2}">
      <dsp:nvSpPr>
        <dsp:cNvPr id="0" name=""/>
        <dsp:cNvSpPr/>
      </dsp:nvSpPr>
      <dsp:spPr>
        <a:xfrm>
          <a:off x="4454774" y="3374654"/>
          <a:ext cx="2555563" cy="2555563"/>
        </a:xfrm>
        <a:prstGeom prst="roundRect">
          <a:avLst/>
        </a:prstGeom>
        <a:solidFill>
          <a:schemeClr val="accent4">
            <a:shade val="80000"/>
            <a:hueOff val="463949"/>
            <a:satOff val="-57297"/>
            <a:lumOff val="48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Respond </a:t>
          </a:r>
          <a:br>
            <a:rPr lang="en-US" sz="2900" b="1" kern="1200" dirty="0" smtClean="0"/>
          </a:br>
          <a:r>
            <a:rPr lang="en-US" sz="2900" b="1" kern="1200" dirty="0" smtClean="0"/>
            <a:t>to complaints</a:t>
          </a:r>
          <a:endParaRPr lang="en-CA" sz="2900" kern="1200" dirty="0"/>
        </a:p>
      </dsp:txBody>
      <dsp:txXfrm>
        <a:off x="4579526" y="3499406"/>
        <a:ext cx="2306059" cy="2306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670D2-AF00-4FCA-9750-DA38B5445F3C}">
      <dsp:nvSpPr>
        <dsp:cNvPr id="0" name=""/>
        <dsp:cNvSpPr/>
      </dsp:nvSpPr>
      <dsp:spPr>
        <a:xfrm>
          <a:off x="3204824" y="236"/>
          <a:ext cx="2986887" cy="2986887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200" kern="1200" dirty="0" smtClean="0"/>
            <a:t>Public Trust</a:t>
          </a:r>
          <a:endParaRPr lang="en-CA" sz="3200" kern="1200" dirty="0"/>
        </a:p>
      </dsp:txBody>
      <dsp:txXfrm>
        <a:off x="3642243" y="437655"/>
        <a:ext cx="2112049" cy="2112049"/>
      </dsp:txXfrm>
    </dsp:sp>
    <dsp:sp modelId="{16064527-2C81-466A-A785-33422AFE5A7F}">
      <dsp:nvSpPr>
        <dsp:cNvPr id="0" name=""/>
        <dsp:cNvSpPr/>
      </dsp:nvSpPr>
      <dsp:spPr>
        <a:xfrm rot="3600000">
          <a:off x="5411369" y="2910623"/>
          <a:ext cx="791955" cy="1008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4300" kern="1200"/>
        </a:p>
      </dsp:txBody>
      <dsp:txXfrm>
        <a:off x="5470766" y="3009360"/>
        <a:ext cx="554369" cy="604844"/>
      </dsp:txXfrm>
    </dsp:sp>
    <dsp:sp modelId="{062AEF1A-6788-4971-A8C6-A1FB84334EB5}">
      <dsp:nvSpPr>
        <dsp:cNvPr id="0" name=""/>
        <dsp:cNvSpPr/>
      </dsp:nvSpPr>
      <dsp:spPr>
        <a:xfrm>
          <a:off x="5445395" y="3881020"/>
          <a:ext cx="2986887" cy="2986887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hueOff val="231974"/>
                <a:satOff val="-28649"/>
                <a:lumOff val="2420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231974"/>
                <a:satOff val="-28649"/>
                <a:lumOff val="2420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231974"/>
                <a:satOff val="-28649"/>
                <a:lumOff val="242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b="1" kern="1200" dirty="0" smtClean="0"/>
            <a:t>Accountability</a:t>
          </a:r>
          <a:endParaRPr lang="en-CA" sz="2600" b="1" kern="1200" dirty="0"/>
        </a:p>
      </dsp:txBody>
      <dsp:txXfrm>
        <a:off x="5882814" y="4318439"/>
        <a:ext cx="2112049" cy="2112049"/>
      </dsp:txXfrm>
    </dsp:sp>
    <dsp:sp modelId="{9B0CED6B-7D2F-4C76-B541-BFA77EE650C1}">
      <dsp:nvSpPr>
        <dsp:cNvPr id="0" name=""/>
        <dsp:cNvSpPr/>
      </dsp:nvSpPr>
      <dsp:spPr>
        <a:xfrm rot="10800000">
          <a:off x="4324704" y="4870426"/>
          <a:ext cx="791955" cy="1008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232064"/>
                <a:satOff val="-27957"/>
                <a:lumOff val="23783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232064"/>
                <a:satOff val="-27957"/>
                <a:lumOff val="23783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232064"/>
                <a:satOff val="-27957"/>
                <a:lumOff val="237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4300" kern="1200"/>
        </a:p>
      </dsp:txBody>
      <dsp:txXfrm rot="10800000">
        <a:off x="4562290" y="5072041"/>
        <a:ext cx="554369" cy="604844"/>
      </dsp:txXfrm>
    </dsp:sp>
    <dsp:sp modelId="{B662F92A-2943-4981-9748-6A09C8F37A8F}">
      <dsp:nvSpPr>
        <dsp:cNvPr id="0" name=""/>
        <dsp:cNvSpPr/>
      </dsp:nvSpPr>
      <dsp:spPr>
        <a:xfrm>
          <a:off x="964253" y="3881020"/>
          <a:ext cx="2986887" cy="2986887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hueOff val="463949"/>
                <a:satOff val="-57297"/>
                <a:lumOff val="48402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463949"/>
                <a:satOff val="-57297"/>
                <a:lumOff val="48402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463949"/>
                <a:satOff val="-57297"/>
                <a:lumOff val="484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/>
            <a:t>Transparency</a:t>
          </a:r>
          <a:endParaRPr lang="en-CA" sz="2800" b="1" kern="1200" dirty="0"/>
        </a:p>
      </dsp:txBody>
      <dsp:txXfrm>
        <a:off x="1401672" y="4318439"/>
        <a:ext cx="2112049" cy="2112049"/>
      </dsp:txXfrm>
    </dsp:sp>
    <dsp:sp modelId="{8518C6A3-2910-49C0-A44B-F2EF14D381D5}">
      <dsp:nvSpPr>
        <dsp:cNvPr id="0" name=""/>
        <dsp:cNvSpPr/>
      </dsp:nvSpPr>
      <dsp:spPr>
        <a:xfrm rot="18000000">
          <a:off x="3170797" y="2949445"/>
          <a:ext cx="791955" cy="1008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464128"/>
                <a:satOff val="-55913"/>
                <a:lumOff val="47566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464128"/>
                <a:satOff val="-55913"/>
                <a:lumOff val="47566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464128"/>
                <a:satOff val="-55913"/>
                <a:lumOff val="475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4300" kern="1200"/>
        </a:p>
      </dsp:txBody>
      <dsp:txXfrm>
        <a:off x="3230194" y="3253938"/>
        <a:ext cx="554369" cy="604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0C6B7-9C19-434F-9808-DA387414B22D}">
      <dsp:nvSpPr>
        <dsp:cNvPr id="0" name=""/>
        <dsp:cNvSpPr/>
      </dsp:nvSpPr>
      <dsp:spPr>
        <a:xfrm>
          <a:off x="0" y="11409"/>
          <a:ext cx="6096000" cy="124722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200" kern="1200" dirty="0" smtClean="0"/>
            <a:t>Processes</a:t>
          </a:r>
          <a:endParaRPr lang="en-CA" sz="5200" kern="1200" dirty="0"/>
        </a:p>
      </dsp:txBody>
      <dsp:txXfrm>
        <a:off x="60884" y="72293"/>
        <a:ext cx="5974232" cy="1125452"/>
      </dsp:txXfrm>
    </dsp:sp>
    <dsp:sp modelId="{C9CADAC8-BCE7-4C37-BA80-3C516F50E48A}">
      <dsp:nvSpPr>
        <dsp:cNvPr id="0" name=""/>
        <dsp:cNvSpPr/>
      </dsp:nvSpPr>
      <dsp:spPr>
        <a:xfrm>
          <a:off x="0" y="1408390"/>
          <a:ext cx="6096000" cy="1247220"/>
        </a:xfrm>
        <a:prstGeom prst="roundRect">
          <a:avLst/>
        </a:prstGeom>
        <a:solidFill>
          <a:schemeClr val="accent4">
            <a:shade val="80000"/>
            <a:hueOff val="231974"/>
            <a:satOff val="-28649"/>
            <a:lumOff val="242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200" kern="1200" dirty="0" smtClean="0"/>
            <a:t>Outcomes</a:t>
          </a:r>
        </a:p>
      </dsp:txBody>
      <dsp:txXfrm>
        <a:off x="60884" y="1469274"/>
        <a:ext cx="5974232" cy="1125452"/>
      </dsp:txXfrm>
    </dsp:sp>
    <dsp:sp modelId="{D13BC438-04C5-445C-A3FE-CC476D830FC8}">
      <dsp:nvSpPr>
        <dsp:cNvPr id="0" name=""/>
        <dsp:cNvSpPr/>
      </dsp:nvSpPr>
      <dsp:spPr>
        <a:xfrm>
          <a:off x="0" y="2805370"/>
          <a:ext cx="6096000" cy="1247220"/>
        </a:xfrm>
        <a:prstGeom prst="roundRect">
          <a:avLst/>
        </a:prstGeom>
        <a:solidFill>
          <a:schemeClr val="accent4">
            <a:shade val="80000"/>
            <a:hueOff val="463949"/>
            <a:satOff val="-57297"/>
            <a:lumOff val="48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5200" kern="1200" dirty="0" smtClean="0"/>
            <a:t>Members</a:t>
          </a:r>
          <a:endParaRPr lang="en-CA" sz="5200" kern="1200" dirty="0"/>
        </a:p>
      </dsp:txBody>
      <dsp:txXfrm>
        <a:off x="60884" y="2866254"/>
        <a:ext cx="5974232" cy="1125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E2822-1E5E-4108-BC99-4BE6E910FB43}">
      <dsp:nvSpPr>
        <dsp:cNvPr id="0" name=""/>
        <dsp:cNvSpPr/>
      </dsp:nvSpPr>
      <dsp:spPr>
        <a:xfrm>
          <a:off x="0" y="699827"/>
          <a:ext cx="2745304" cy="164718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Name Address Phone</a:t>
          </a:r>
          <a:endParaRPr lang="en-CA" sz="2800" kern="1200" dirty="0"/>
        </a:p>
      </dsp:txBody>
      <dsp:txXfrm>
        <a:off x="0" y="699827"/>
        <a:ext cx="2745304" cy="1647182"/>
      </dsp:txXfrm>
    </dsp:sp>
    <dsp:sp modelId="{6A7653BE-21D8-48FE-A229-D9D9235CC1E1}">
      <dsp:nvSpPr>
        <dsp:cNvPr id="0" name=""/>
        <dsp:cNvSpPr/>
      </dsp:nvSpPr>
      <dsp:spPr>
        <a:xfrm>
          <a:off x="3019835" y="699827"/>
          <a:ext cx="2745304" cy="164718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Registration Status/Class</a:t>
          </a:r>
          <a:endParaRPr lang="en-CA" sz="2800" kern="1200" dirty="0"/>
        </a:p>
      </dsp:txBody>
      <dsp:txXfrm>
        <a:off x="3019835" y="699827"/>
        <a:ext cx="2745304" cy="1647182"/>
      </dsp:txXfrm>
    </dsp:sp>
    <dsp:sp modelId="{2549D63F-7FF0-4EB1-9CFF-2B1E6DDA203D}">
      <dsp:nvSpPr>
        <dsp:cNvPr id="0" name=""/>
        <dsp:cNvSpPr/>
      </dsp:nvSpPr>
      <dsp:spPr>
        <a:xfrm>
          <a:off x="6039670" y="699827"/>
          <a:ext cx="2745304" cy="164718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Qualifications</a:t>
          </a:r>
          <a:endParaRPr lang="en-CA" sz="2800" kern="1200" dirty="0"/>
        </a:p>
      </dsp:txBody>
      <dsp:txXfrm>
        <a:off x="6039670" y="699827"/>
        <a:ext cx="2745304" cy="1647182"/>
      </dsp:txXfrm>
    </dsp:sp>
    <dsp:sp modelId="{FB3AD98E-56BC-4AF7-9921-65F2F83E3676}">
      <dsp:nvSpPr>
        <dsp:cNvPr id="0" name=""/>
        <dsp:cNvSpPr/>
      </dsp:nvSpPr>
      <dsp:spPr>
        <a:xfrm>
          <a:off x="1509917" y="2621541"/>
          <a:ext cx="2745304" cy="164718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Terms, conditions &amp; limitations</a:t>
          </a:r>
          <a:endParaRPr lang="en-CA" sz="2800" kern="1200" dirty="0"/>
        </a:p>
      </dsp:txBody>
      <dsp:txXfrm>
        <a:off x="1509917" y="2621541"/>
        <a:ext cx="2745304" cy="1647182"/>
      </dsp:txXfrm>
    </dsp:sp>
    <dsp:sp modelId="{2772EFC3-BA6A-46EC-A1EC-98D5F8EF778F}">
      <dsp:nvSpPr>
        <dsp:cNvPr id="0" name=""/>
        <dsp:cNvSpPr/>
      </dsp:nvSpPr>
      <dsp:spPr>
        <a:xfrm>
          <a:off x="4529753" y="2621541"/>
          <a:ext cx="2745304" cy="164718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Current allegations or previous findings</a:t>
          </a:r>
          <a:endParaRPr lang="en-CA" sz="2800" kern="1200" dirty="0"/>
        </a:p>
      </dsp:txBody>
      <dsp:txXfrm>
        <a:off x="4529753" y="2621541"/>
        <a:ext cx="2745304" cy="16471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F4A8D-0FCC-44DD-9E69-27D7E9E34A13}">
      <dsp:nvSpPr>
        <dsp:cNvPr id="0" name=""/>
        <dsp:cNvSpPr/>
      </dsp:nvSpPr>
      <dsp:spPr>
        <a:xfrm>
          <a:off x="0" y="846093"/>
          <a:ext cx="2520279" cy="1512168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Physicians</a:t>
          </a:r>
          <a:endParaRPr lang="en-CA" sz="2700" kern="1200" dirty="0"/>
        </a:p>
      </dsp:txBody>
      <dsp:txXfrm>
        <a:off x="0" y="846093"/>
        <a:ext cx="2520279" cy="1512168"/>
      </dsp:txXfrm>
    </dsp:sp>
    <dsp:sp modelId="{29D98E68-1DFE-4FD1-B847-159C150EE9BA}">
      <dsp:nvSpPr>
        <dsp:cNvPr id="0" name=""/>
        <dsp:cNvSpPr/>
      </dsp:nvSpPr>
      <dsp:spPr>
        <a:xfrm>
          <a:off x="2772307" y="846093"/>
          <a:ext cx="2520279" cy="1512168"/>
        </a:xfrm>
        <a:prstGeom prst="rect">
          <a:avLst/>
        </a:prstGeom>
        <a:solidFill>
          <a:schemeClr val="accent4">
            <a:shade val="80000"/>
            <a:hueOff val="92790"/>
            <a:satOff val="-11459"/>
            <a:lumOff val="9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Nurses</a:t>
          </a:r>
          <a:endParaRPr lang="en-CA" sz="2700" kern="1200" dirty="0"/>
        </a:p>
      </dsp:txBody>
      <dsp:txXfrm>
        <a:off x="2772307" y="846093"/>
        <a:ext cx="2520279" cy="1512168"/>
      </dsp:txXfrm>
    </dsp:sp>
    <dsp:sp modelId="{AF913B17-037E-4531-B39D-04B18E6E2109}">
      <dsp:nvSpPr>
        <dsp:cNvPr id="0" name=""/>
        <dsp:cNvSpPr/>
      </dsp:nvSpPr>
      <dsp:spPr>
        <a:xfrm>
          <a:off x="5544615" y="846093"/>
          <a:ext cx="2520279" cy="1512168"/>
        </a:xfrm>
        <a:prstGeom prst="rect">
          <a:avLst/>
        </a:prstGeom>
        <a:solidFill>
          <a:schemeClr val="accent4">
            <a:shade val="80000"/>
            <a:hueOff val="185580"/>
            <a:satOff val="-22919"/>
            <a:lumOff val="19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Pharmacists</a:t>
          </a:r>
          <a:endParaRPr lang="en-CA" sz="2700" kern="1200" dirty="0"/>
        </a:p>
      </dsp:txBody>
      <dsp:txXfrm>
        <a:off x="5544615" y="846093"/>
        <a:ext cx="2520279" cy="1512168"/>
      </dsp:txXfrm>
    </dsp:sp>
    <dsp:sp modelId="{C10B2A3F-A620-466F-8D1D-520BC4A189EC}">
      <dsp:nvSpPr>
        <dsp:cNvPr id="0" name=""/>
        <dsp:cNvSpPr/>
      </dsp:nvSpPr>
      <dsp:spPr>
        <a:xfrm>
          <a:off x="0" y="2610290"/>
          <a:ext cx="2520279" cy="1512168"/>
        </a:xfrm>
        <a:prstGeom prst="rect">
          <a:avLst/>
        </a:prstGeom>
        <a:solidFill>
          <a:schemeClr val="accent4">
            <a:shade val="80000"/>
            <a:hueOff val="278369"/>
            <a:satOff val="-34378"/>
            <a:lumOff val="290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Dentists</a:t>
          </a:r>
          <a:endParaRPr lang="en-CA" sz="2700" kern="1200" dirty="0"/>
        </a:p>
      </dsp:txBody>
      <dsp:txXfrm>
        <a:off x="0" y="2610290"/>
        <a:ext cx="2520279" cy="1512168"/>
      </dsp:txXfrm>
    </dsp:sp>
    <dsp:sp modelId="{7A7C26BB-04BE-4DED-91E9-E1D8C2C9C529}">
      <dsp:nvSpPr>
        <dsp:cNvPr id="0" name=""/>
        <dsp:cNvSpPr/>
      </dsp:nvSpPr>
      <dsp:spPr>
        <a:xfrm>
          <a:off x="2772307" y="2610289"/>
          <a:ext cx="2520279" cy="1512168"/>
        </a:xfrm>
        <a:prstGeom prst="rect">
          <a:avLst/>
        </a:prstGeom>
        <a:solidFill>
          <a:schemeClr val="accent4">
            <a:shade val="80000"/>
            <a:hueOff val="371159"/>
            <a:satOff val="-45838"/>
            <a:lumOff val="38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Physiotherapists</a:t>
          </a:r>
          <a:endParaRPr lang="en-CA" sz="2700" kern="1200" dirty="0"/>
        </a:p>
      </dsp:txBody>
      <dsp:txXfrm>
        <a:off x="2772307" y="2610289"/>
        <a:ext cx="2520279" cy="1512168"/>
      </dsp:txXfrm>
    </dsp:sp>
    <dsp:sp modelId="{04728F6F-FD19-463E-A0AB-EEBFAF5186FA}">
      <dsp:nvSpPr>
        <dsp:cNvPr id="0" name=""/>
        <dsp:cNvSpPr/>
      </dsp:nvSpPr>
      <dsp:spPr>
        <a:xfrm>
          <a:off x="5544615" y="2610289"/>
          <a:ext cx="2520279" cy="1512168"/>
        </a:xfrm>
        <a:prstGeom prst="rect">
          <a:avLst/>
        </a:prstGeom>
        <a:solidFill>
          <a:schemeClr val="accent4">
            <a:shade val="80000"/>
            <a:hueOff val="463949"/>
            <a:satOff val="-57297"/>
            <a:lumOff val="48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>
              <a:solidFill>
                <a:srgbClr val="030609"/>
              </a:solidFill>
            </a:rPr>
            <a:t>Optometrists</a:t>
          </a:r>
          <a:endParaRPr lang="en-CA" sz="2700" kern="1200" dirty="0">
            <a:solidFill>
              <a:srgbClr val="030609"/>
            </a:solidFill>
          </a:endParaRPr>
        </a:p>
      </dsp:txBody>
      <dsp:txXfrm>
        <a:off x="5544615" y="2610289"/>
        <a:ext cx="2520279" cy="15121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E7DE8-18FF-4055-B886-47F5EB3AB1A7}">
      <dsp:nvSpPr>
        <dsp:cNvPr id="0" name=""/>
        <dsp:cNvSpPr/>
      </dsp:nvSpPr>
      <dsp:spPr>
        <a:xfrm rot="5400000">
          <a:off x="-346370" y="349102"/>
          <a:ext cx="2309138" cy="1616396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2013</a:t>
          </a:r>
          <a:endParaRPr lang="en-CA" sz="2800" kern="1200" dirty="0"/>
        </a:p>
      </dsp:txBody>
      <dsp:txXfrm rot="-5400000">
        <a:off x="1" y="810929"/>
        <a:ext cx="1616396" cy="692742"/>
      </dsp:txXfrm>
    </dsp:sp>
    <dsp:sp modelId="{5039DCDF-CF7A-44A1-8EDA-33D3FA5577C2}">
      <dsp:nvSpPr>
        <dsp:cNvPr id="0" name=""/>
        <dsp:cNvSpPr/>
      </dsp:nvSpPr>
      <dsp:spPr>
        <a:xfrm rot="5400000">
          <a:off x="4234192" y="-2615063"/>
          <a:ext cx="1500939" cy="6736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3200" kern="1200" dirty="0" smtClean="0"/>
            <a:t>Transparency Principles</a:t>
          </a:r>
          <a:endParaRPr lang="en-CA" sz="3200" kern="1200" dirty="0"/>
        </a:p>
      </dsp:txBody>
      <dsp:txXfrm rot="-5400000">
        <a:off x="1616396" y="76003"/>
        <a:ext cx="6663261" cy="1354399"/>
      </dsp:txXfrm>
    </dsp:sp>
    <dsp:sp modelId="{DCF8F95C-7DD6-4657-822C-D6D74F55E7B8}">
      <dsp:nvSpPr>
        <dsp:cNvPr id="0" name=""/>
        <dsp:cNvSpPr/>
      </dsp:nvSpPr>
      <dsp:spPr>
        <a:xfrm rot="5400000">
          <a:off x="-346370" y="2373138"/>
          <a:ext cx="2309138" cy="1616396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 smtClean="0"/>
            <a:t>2014</a:t>
          </a:r>
          <a:endParaRPr lang="en-CA" sz="2800" kern="1200" dirty="0"/>
        </a:p>
      </dsp:txBody>
      <dsp:txXfrm rot="-5400000">
        <a:off x="1" y="2834965"/>
        <a:ext cx="1616396" cy="692742"/>
      </dsp:txXfrm>
    </dsp:sp>
    <dsp:sp modelId="{65DA2480-BD9A-4366-BF1E-AE894F425F71}">
      <dsp:nvSpPr>
        <dsp:cNvPr id="0" name=""/>
        <dsp:cNvSpPr/>
      </dsp:nvSpPr>
      <dsp:spPr>
        <a:xfrm rot="5400000">
          <a:off x="4234192" y="-591028"/>
          <a:ext cx="1500939" cy="6736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3200" kern="1200" dirty="0" smtClean="0"/>
            <a:t>Recommendations</a:t>
          </a:r>
          <a:endParaRPr lang="en-CA" sz="3200" kern="1200" dirty="0"/>
        </a:p>
      </dsp:txBody>
      <dsp:txXfrm rot="-5400000">
        <a:off x="1616396" y="2100038"/>
        <a:ext cx="6663261" cy="1354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875C6-53DE-4BD8-924D-21B1C2FE63EC}" type="datetimeFigureOut">
              <a:rPr lang="en-CA" smtClean="0"/>
              <a:t>31/10/2014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69517-0818-4053-9C32-37940558C7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87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F087-6BC8-46C1-A0B5-BA1C4FA8328B}" type="datetimeFigureOut">
              <a:rPr lang="en-CA" smtClean="0"/>
              <a:t>31/10/2014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8149D-680B-41BF-ADFA-99700D2388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88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18471D4-9B49-477D-8EA1-518E6AE48155}" type="slidenum">
              <a:rPr lang="en-US" sz="1200" smtClean="0">
                <a:latin typeface="Arial" charset="0"/>
              </a:rPr>
              <a:pPr eaLnBrk="1" hangingPunct="1"/>
              <a:t>3</a:t>
            </a:fld>
            <a:endParaRPr lang="en-US" sz="1200" dirty="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F2E01060-85B7-4BB8-8B22-B43BAACEACD5}" type="slidenum">
              <a:rPr lang="en-US" sz="1200" smtClean="0">
                <a:latin typeface="Arial" charset="0"/>
              </a:rPr>
              <a:pPr eaLnBrk="1" hangingPunct="1"/>
              <a:t>4</a:t>
            </a:fld>
            <a:endParaRPr lang="en-US" sz="12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Info has to be more than accessible – public must have trust in the processes…..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149D-680B-41BF-ADFA-99700D23880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82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 67 physicians.  Multiple complaints often re number of docs.  (highest number of docs </a:t>
            </a:r>
            <a:r>
              <a:rPr lang="en-CA" smtClean="0"/>
              <a:t>referred in a year has</a:t>
            </a:r>
            <a:r>
              <a:rPr lang="en-CA" baseline="0" smtClean="0"/>
              <a:t> been 53).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149D-680B-41BF-ADFA-99700D23880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683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2012 data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149D-680B-41BF-ADFA-99700D23880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74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149D-680B-41BF-ADFA-99700D23880A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83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149D-680B-41BF-ADFA-99700D23880A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70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z="1600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868" indent="-28571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2874" indent="-228574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023" indent="-228574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174" indent="-228574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4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862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75AE244-DF81-4689-82BC-C68F6D74B60D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1520" y="2132856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</a:endParaRPr>
            </a:p>
          </p:txBody>
        </p:sp>
      </p:grpSp>
      <p:pic>
        <p:nvPicPr>
          <p:cNvPr id="8" name="Picture 11" descr="crest_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5310775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02624" cy="2120354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en-US" noProof="0" smtClean="0"/>
              <a:t>Name of presentation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16716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Name of presenter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329531" y="6093296"/>
            <a:ext cx="6408737" cy="574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 b="1" smtClean="0">
                <a:solidFill>
                  <a:srgbClr val="E6A04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365664"/>
                </a:solidFill>
              </a:rPr>
              <a:t>College of Physicians and Surgeons of Ontario</a:t>
            </a:r>
          </a:p>
          <a:p>
            <a:pPr>
              <a:defRPr/>
            </a:pPr>
            <a:r>
              <a:rPr lang="en-US" sz="1400"/>
              <a:t>QUALITY PROFESSIONALS  | HEALTHY SYSTEM  | PUBLIC TRUST</a:t>
            </a:r>
          </a:p>
        </p:txBody>
      </p:sp>
    </p:spTree>
    <p:extLst>
      <p:ext uri="{BB962C8B-B14F-4D97-AF65-F5344CB8AC3E}">
        <p14:creationId xmlns:p14="http://schemas.microsoft.com/office/powerpoint/2010/main" val="366728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8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527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527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69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63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338638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818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1441450"/>
          </a:xfrm>
        </p:spPr>
        <p:txBody>
          <a:bodyPr/>
          <a:lstStyle>
            <a:lvl1pPr algn="ctr">
              <a:defRPr sz="5400"/>
            </a:lvl1pPr>
          </a:lstStyle>
          <a:p>
            <a:pPr lvl="0"/>
            <a:r>
              <a:rPr lang="en-CA" noProof="0" smtClean="0"/>
              <a:t>Name of presentation</a:t>
            </a: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4838" y="3270250"/>
            <a:ext cx="7950200" cy="16716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800"/>
            </a:lvl1pPr>
          </a:lstStyle>
          <a:p>
            <a:pPr lvl="0"/>
            <a:r>
              <a:rPr lang="en-CA" noProof="0" smtClean="0"/>
              <a:t>Name of presenter</a:t>
            </a:r>
          </a:p>
        </p:txBody>
      </p:sp>
      <p:sp>
        <p:nvSpPr>
          <p:cNvPr id="6297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1850" y="5929313"/>
            <a:ext cx="7558088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CA" sz="2000">
                <a:solidFill>
                  <a:srgbClr val="365664"/>
                </a:solidFill>
                <a:latin typeface="Calibri"/>
                <a:cs typeface="Arial" charset="0"/>
              </a:rPr>
              <a:t>College of Physicians and Surgeons of Ontario</a:t>
            </a:r>
          </a:p>
          <a:p>
            <a:r>
              <a:rPr lang="en-CA">
                <a:solidFill>
                  <a:srgbClr val="9B151F"/>
                </a:solidFill>
                <a:latin typeface="Calibri"/>
                <a:cs typeface="Arial" charset="0"/>
              </a:rPr>
              <a:t>QUALITY PROFESSIONALS  | HEALTHY SYSTEM  | PUBLIC TRUST</a:t>
            </a:r>
          </a:p>
        </p:txBody>
      </p:sp>
      <p:grpSp>
        <p:nvGrpSpPr>
          <p:cNvPr id="629765" name="Group 5"/>
          <p:cNvGrpSpPr>
            <a:grpSpLocks/>
          </p:cNvGrpSpPr>
          <p:nvPr/>
        </p:nvGrpSpPr>
        <p:grpSpPr bwMode="auto">
          <a:xfrm>
            <a:off x="250825" y="2420938"/>
            <a:ext cx="8610600" cy="201612"/>
            <a:chOff x="144" y="1680"/>
            <a:chExt cx="5424" cy="144"/>
          </a:xfrm>
        </p:grpSpPr>
        <p:sp>
          <p:nvSpPr>
            <p:cNvPr id="629766" name="Rectangle 6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  <a:cs typeface="Arial" charset="0"/>
              </a:endParaRPr>
            </a:p>
          </p:txBody>
        </p:sp>
        <p:sp>
          <p:nvSpPr>
            <p:cNvPr id="629767" name="Rectangle 7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  <a:cs typeface="Arial" charset="0"/>
              </a:endParaRPr>
            </a:p>
          </p:txBody>
        </p:sp>
        <p:sp>
          <p:nvSpPr>
            <p:cNvPr id="629768" name="Rectangle 8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solidFill>
                  <a:srgbClr val="13253D"/>
                </a:solidFill>
                <a:cs typeface="Arial" charset="0"/>
              </a:endParaRPr>
            </a:p>
          </p:txBody>
        </p:sp>
      </p:grpSp>
      <p:pic>
        <p:nvPicPr>
          <p:cNvPr id="629769" name="Picture 9" descr="crest_col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5037138"/>
            <a:ext cx="922337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32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367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269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38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38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034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19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8246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0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885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196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411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2996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661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398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63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338638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56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43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68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2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06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5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61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30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2" name="Line 8"/>
          <p:cNvSpPr>
            <a:spLocks noChangeShapeType="1"/>
          </p:cNvSpPr>
          <p:nvPr/>
        </p:nvSpPr>
        <p:spPr bwMode="auto">
          <a:xfrm>
            <a:off x="468314" y="1412875"/>
            <a:ext cx="820737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endParaRPr lang="en-CA"/>
          </a:p>
        </p:txBody>
      </p:sp>
      <p:pic>
        <p:nvPicPr>
          <p:cNvPr id="2053" name="Picture 11" descr="crest_colou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4" y="594995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7235826" y="5876926"/>
            <a:ext cx="936625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9B151F"/>
                </a:solidFill>
                <a:latin typeface="Calibri" pitchFamily="34" charset="0"/>
              </a:rPr>
              <a:t>College of Physicians and Surgeons of Ontario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85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6pPr>
      <a:lvl7pPr marL="914353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7pPr>
      <a:lvl8pPr marL="1371530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8pPr>
      <a:lvl9pPr marL="1828706" algn="l" rtl="0" fontAlgn="base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Blip>
          <a:blip r:embed="rId16"/>
        </a:buBlip>
        <a:defRPr sz="2800" b="1">
          <a:solidFill>
            <a:schemeClr val="tx2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Blip>
          <a:blip r:embed="rId17"/>
        </a:buBlip>
        <a:defRPr sz="2400" b="1">
          <a:solidFill>
            <a:srgbClr val="17392A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Blip>
          <a:blip r:embed="rId15"/>
        </a:buBlip>
        <a:defRPr sz="2000" b="1">
          <a:solidFill>
            <a:srgbClr val="030609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b="1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b="1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b="1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b="1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8740" name="Line 4"/>
          <p:cNvSpPr>
            <a:spLocks noChangeShapeType="1"/>
          </p:cNvSpPr>
          <p:nvPr/>
        </p:nvSpPr>
        <p:spPr bwMode="auto">
          <a:xfrm>
            <a:off x="468313" y="1412875"/>
            <a:ext cx="820737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13253D"/>
              </a:solidFill>
              <a:cs typeface="Arial" charset="0"/>
            </a:endParaRPr>
          </a:p>
        </p:txBody>
      </p:sp>
      <p:pic>
        <p:nvPicPr>
          <p:cNvPr id="628741" name="Picture 5" descr="crest_colou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6092825"/>
            <a:ext cx="576263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7478713" y="6019800"/>
            <a:ext cx="936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000" b="1">
                <a:solidFill>
                  <a:srgbClr val="9B151F"/>
                </a:solidFill>
                <a:latin typeface="Calibri" pitchFamily="34" charset="0"/>
                <a:cs typeface="Arial" charset="0"/>
              </a:rPr>
              <a:t>College of Physicians and Surgeons of Ontario</a:t>
            </a:r>
          </a:p>
        </p:txBody>
      </p:sp>
      <p:sp>
        <p:nvSpPr>
          <p:cNvPr id="628743" name="Line 7"/>
          <p:cNvSpPr>
            <a:spLocks noChangeShapeType="1"/>
          </p:cNvSpPr>
          <p:nvPr userDrawn="1"/>
        </p:nvSpPr>
        <p:spPr bwMode="auto">
          <a:xfrm>
            <a:off x="468313" y="1412875"/>
            <a:ext cx="820737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13253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Blip>
          <a:blip r:embed="rId15"/>
        </a:buBlip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Blip>
          <a:blip r:embed="rId16"/>
        </a:buBlip>
        <a:defRPr sz="32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Blip>
          <a:blip r:embed="rId17"/>
        </a:buBlip>
        <a:defRPr sz="2800">
          <a:solidFill>
            <a:srgbClr val="17392A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Blip>
          <a:blip r:embed="rId15"/>
        </a:buBlip>
        <a:defRPr sz="2400">
          <a:solidFill>
            <a:srgbClr val="03060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65664"/>
                </a:solidFill>
              </a:rPr>
              <a:t>College of Physicians and Surgeons of Ontario</a:t>
            </a:r>
          </a:p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QUALITY PROFESSIONALS  | HEALTHY SYSTEM  | PUBLIC TRUST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636912"/>
            <a:ext cx="9144000" cy="1512168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SOAR Annual Conference</a:t>
            </a:r>
          </a:p>
          <a:p>
            <a:pPr eaLnBrk="1" hangingPunct="1"/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Access to Justice: Change the Culture, Shift the Paradigm</a:t>
            </a:r>
          </a:p>
          <a:p>
            <a:pPr eaLnBrk="1" hangingPunct="1"/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November 6, 2014</a:t>
            </a:r>
          </a:p>
          <a:p>
            <a:pPr eaLnBrk="1" hangingPunct="1"/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ts val="0"/>
              </a:spcBef>
            </a:pPr>
            <a:endParaRPr lang="en-US" sz="20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Maureen Boon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Senior Advisor, Executive Office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02624" cy="1412776"/>
          </a:xfrm>
        </p:spPr>
        <p:txBody>
          <a:bodyPr/>
          <a:lstStyle/>
          <a:p>
            <a:r>
              <a:rPr lang="en-CA" sz="6000" dirty="0" smtClean="0"/>
              <a:t>Transparency</a:t>
            </a:r>
            <a:endParaRPr lang="en-CA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Making a Complaint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Patients can call to discuss concerns</a:t>
            </a:r>
          </a:p>
          <a:p>
            <a:endParaRPr lang="en-CA" dirty="0" smtClean="0"/>
          </a:p>
          <a:p>
            <a:r>
              <a:rPr lang="en-CA" dirty="0" smtClean="0"/>
              <a:t>Information about process is available on the website</a:t>
            </a:r>
          </a:p>
          <a:p>
            <a:endParaRPr lang="en-CA" dirty="0" smtClean="0"/>
          </a:p>
          <a:p>
            <a:r>
              <a:rPr lang="en-CA" dirty="0" smtClean="0"/>
              <a:t>Complaints need to be made in </a:t>
            </a:r>
            <a:r>
              <a:rPr lang="en-CA" dirty="0" smtClean="0"/>
              <a:t>writing or other permanent form (disc or tape)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43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" y="0"/>
            <a:ext cx="924392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6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0"/>
            <a:ext cx="621982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16"/>
            <a:ext cx="7632848" cy="681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4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0"/>
            <a:ext cx="77343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6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306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3762"/>
            <a:ext cx="778871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0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0" y="2805390"/>
            <a:ext cx="6096000" cy="1247220"/>
            <a:chOff x="0" y="2805370"/>
            <a:chExt cx="6096000" cy="1247220"/>
          </a:xfrm>
          <a:solidFill>
            <a:schemeClr val="tx1"/>
          </a:solidFill>
        </p:grpSpPr>
        <p:sp>
          <p:nvSpPr>
            <p:cNvPr id="6" name="Rounded Rectangle 5"/>
            <p:cNvSpPr/>
            <p:nvPr/>
          </p:nvSpPr>
          <p:spPr>
            <a:xfrm>
              <a:off x="0" y="2805370"/>
              <a:ext cx="6096000" cy="12472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hueOff val="463949"/>
                <a:satOff val="-57297"/>
                <a:lumOff val="48402"/>
                <a:alphaOff val="0"/>
              </a:schemeClr>
            </a:fillRef>
            <a:effectRef idx="0">
              <a:schemeClr val="accent4">
                <a:shade val="80000"/>
                <a:hueOff val="463949"/>
                <a:satOff val="-57297"/>
                <a:lumOff val="484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0884" y="2866254"/>
              <a:ext cx="5974232" cy="1125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20" tIns="198120" rIns="198120" bIns="198120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5200" kern="1200" dirty="0" smtClean="0"/>
                <a:t>Members</a:t>
              </a:r>
              <a:endParaRPr lang="en-CA" sz="5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1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096843"/>
              </p:ext>
            </p:extLst>
          </p:nvPr>
        </p:nvGraphicFramePr>
        <p:xfrm>
          <a:off x="179512" y="1556792"/>
          <a:ext cx="878497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7813"/>
            <a:ext cx="8229600" cy="9636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r>
              <a:rPr lang="en-CA" smtClean="0"/>
              <a:t>CPSO Public Register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39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94053" cy="62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5112568" cy="266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0" y="2805390"/>
            <a:ext cx="6096000" cy="1247220"/>
            <a:chOff x="0" y="1408390"/>
            <a:chExt cx="6096000" cy="1247220"/>
          </a:xfrm>
          <a:solidFill>
            <a:schemeClr val="tx1"/>
          </a:solidFill>
        </p:grpSpPr>
        <p:sp>
          <p:nvSpPr>
            <p:cNvPr id="8" name="Rounded Rectangle 7"/>
            <p:cNvSpPr/>
            <p:nvPr/>
          </p:nvSpPr>
          <p:spPr>
            <a:xfrm>
              <a:off x="0" y="1408390"/>
              <a:ext cx="6096000" cy="12472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hueOff val="231974"/>
                <a:satOff val="-28649"/>
                <a:lumOff val="24201"/>
                <a:alphaOff val="0"/>
              </a:schemeClr>
            </a:fillRef>
            <a:effectRef idx="0">
              <a:schemeClr val="accent4">
                <a:shade val="80000"/>
                <a:hueOff val="231974"/>
                <a:satOff val="-28649"/>
                <a:lumOff val="242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0884" y="1469274"/>
              <a:ext cx="5974232" cy="11254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20" tIns="198120" rIns="198120" bIns="198120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5200" kern="1200" dirty="0" smtClean="0"/>
                <a:t>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4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CPSO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Transparency Initiative</a:t>
            </a:r>
          </a:p>
          <a:p>
            <a:pPr lvl="1"/>
            <a:r>
              <a:rPr lang="en-CA" dirty="0" smtClean="0"/>
              <a:t>Current approach</a:t>
            </a:r>
          </a:p>
          <a:p>
            <a:pPr lvl="1"/>
            <a:r>
              <a:rPr lang="en-CA" dirty="0" smtClean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1980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400" dirty="0"/>
              <a:t>Inquiries, Complaints </a:t>
            </a:r>
            <a:r>
              <a:rPr lang="en-CA" sz="3400" dirty="0" smtClean="0"/>
              <a:t>&amp; Reports Committee (ICRC) - Outcomes</a:t>
            </a:r>
            <a:endParaRPr lang="en-CA" altLang="en-US" sz="3400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 smtClean="0"/>
              <a:t>No further action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/>
              <a:t>Written Advice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 smtClean="0"/>
              <a:t>Specified Continuing Education or Remediation Programs (SCERPs)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/>
              <a:t>Oral Caution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 smtClean="0"/>
              <a:t>Referral to the Discipline Committee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CA" dirty="0" smtClean="0"/>
              <a:t>Interim Suspension</a:t>
            </a:r>
          </a:p>
          <a:p>
            <a:pPr marL="0" indent="0">
              <a:buFont typeface="Arial" pitchFamily="34" charset="0"/>
              <a:buNone/>
              <a:defRPr/>
            </a:pPr>
            <a:endParaRPr lang="en-CA" dirty="0" smtClean="0"/>
          </a:p>
          <a:p>
            <a:pPr>
              <a:buFont typeface="Arial" pitchFamily="34" charset="0"/>
              <a:buChar char="•"/>
              <a:defRPr/>
            </a:pPr>
            <a:endParaRPr lang="en-CA" dirty="0" smtClean="0"/>
          </a:p>
          <a:p>
            <a:pPr>
              <a:buFont typeface="Arial" pitchFamily="34" charset="0"/>
              <a:buChar char="•"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914400" lvl="1" indent="-457200">
              <a:buFont typeface="+mj-lt"/>
              <a:buAutoNum type="arabicPeriod" startAt="3"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914400" lvl="1" indent="-457200">
              <a:buFont typeface="Arial" pitchFamily="34" charset="0"/>
              <a:buAutoNum type="arabicPeriod"/>
              <a:defRPr/>
            </a:pPr>
            <a:endParaRPr lang="en-CA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4350" y="64452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258426-6F32-4DEA-B871-12C842572578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20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338638"/>
          </a:xfrm>
        </p:spPr>
        <p:txBody>
          <a:bodyPr/>
          <a:lstStyle/>
          <a:p>
            <a:pPr marL="0" indent="0" algn="ctr">
              <a:buNone/>
            </a:pPr>
            <a:endParaRPr lang="en-US" sz="6600" b="1" dirty="0" smtClean="0"/>
          </a:p>
          <a:p>
            <a:pPr marL="0" indent="0" algn="ctr">
              <a:buNone/>
            </a:pPr>
            <a:r>
              <a:rPr lang="en-US" sz="6600" b="1" dirty="0" smtClean="0"/>
              <a:t>CPSO ICRC Outcomes</a:t>
            </a:r>
          </a:p>
          <a:p>
            <a:pPr marL="0" indent="0" algn="ctr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6302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683"/>
            <a:ext cx="8064896" cy="656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55576" y="4077072"/>
            <a:ext cx="7704856" cy="864096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0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23945" y="2501709"/>
            <a:ext cx="50876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</a:rPr>
              <a:t>Complaints (not public) 2606</a:t>
            </a:r>
            <a:endParaRPr lang="en-US" sz="32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3968" y="1052736"/>
            <a:ext cx="3812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32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</a:rPr>
              <a:t>Discipline  (public) 70</a:t>
            </a:r>
            <a:endParaRPr lang="en-CA" sz="32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3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306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03648" y="-819472"/>
            <a:ext cx="6288940" cy="6858000"/>
            <a:chOff x="1532063" y="0"/>
            <a:chExt cx="6288940" cy="6858000"/>
          </a:xfrm>
        </p:grpSpPr>
        <p:pic>
          <p:nvPicPr>
            <p:cNvPr id="4" name="Picture 3" descr="cautions torstar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63" y="0"/>
              <a:ext cx="569568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5102592" y="2451275"/>
              <a:ext cx="2718411" cy="4406725"/>
            </a:xfrm>
            <a:prstGeom prst="rect">
              <a:avLst/>
            </a:prstGeom>
            <a:solidFill>
              <a:srgbClr val="00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13253D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4036386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1403648" y="-603448"/>
            <a:ext cx="5688632" cy="129614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2145" y="764704"/>
            <a:ext cx="838893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8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‘</a:t>
            </a:r>
            <a:r>
              <a:rPr lang="en-CA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patients have no way of finding out from the colleges if their health care providers have been cautioned’</a:t>
            </a:r>
            <a:endParaRPr lang="en-CA" sz="3200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141" y="2691728"/>
            <a:ext cx="842493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‘…the balance has shifted unnecessarily away from transparency and openness.’</a:t>
            </a:r>
            <a:endParaRPr lang="en-CA" sz="32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04" y="4310400"/>
            <a:ext cx="838637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atin typeface="+mj-lt"/>
              </a:rPr>
              <a:t>‘…privacy laws are not an excuse to promote secrecy.  All too often though, that is exactly what is happening.’</a:t>
            </a:r>
            <a:endParaRPr lang="en-CA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76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>
                <a:ea typeface="ＭＳ Ｐゴシック" pitchFamily="34" charset="-128"/>
              </a:rPr>
              <a:t>Pressures: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r>
              <a:rPr lang="en-CA" dirty="0"/>
              <a:t>	</a:t>
            </a:r>
            <a:endParaRPr lang="en-CA" i="1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914400" lvl="1" indent="-457200">
              <a:buFont typeface="+mj-lt"/>
              <a:buAutoNum type="arabicPeriod" startAt="3"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914400" lvl="1" indent="-457200">
              <a:buFont typeface="Arial" pitchFamily="34" charset="0"/>
              <a:buAutoNum type="arabicPeriod"/>
              <a:defRPr/>
            </a:pPr>
            <a:endParaRPr lang="en-CA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4350" y="64452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689AD54-21C3-4776-A109-96BB0BD20AD8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26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665"/>
            <a:ext cx="4176464" cy="6710054"/>
          </a:xfrm>
          <a:prstGeom prst="rect">
            <a:avLst/>
          </a:prstGeom>
          <a:scene3d>
            <a:camera prst="orthographicFront"/>
            <a:lightRig rig="twoPt" dir="t"/>
          </a:scene3d>
        </p:spPr>
      </p:pic>
    </p:spTree>
    <p:extLst>
      <p:ext uri="{BB962C8B-B14F-4D97-AF65-F5344CB8AC3E}">
        <p14:creationId xmlns:p14="http://schemas.microsoft.com/office/powerpoint/2010/main" val="24605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Advisory Group for Regulatory Excellence (AGRE)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Colleges of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8425280"/>
              </p:ext>
            </p:extLst>
          </p:nvPr>
        </p:nvGraphicFramePr>
        <p:xfrm>
          <a:off x="395536" y="1484784"/>
          <a:ext cx="80648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9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AGRE Approach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53136"/>
          </a:xfrm>
        </p:spPr>
        <p:txBody>
          <a:bodyPr/>
          <a:lstStyle/>
          <a:p>
            <a:endParaRPr lang="en-CA" sz="3400" b="0" dirty="0" smtClean="0"/>
          </a:p>
          <a:p>
            <a:r>
              <a:rPr lang="en-CA" sz="3400" b="0" dirty="0" smtClean="0"/>
              <a:t>Complex </a:t>
            </a:r>
            <a:r>
              <a:rPr lang="en-CA" sz="3400" b="0" dirty="0"/>
              <a:t>issues need careful consideration</a:t>
            </a:r>
          </a:p>
          <a:p>
            <a:pPr marL="0" indent="0">
              <a:buNone/>
            </a:pPr>
            <a:endParaRPr lang="en-CA" sz="3400" b="0" dirty="0"/>
          </a:p>
          <a:p>
            <a:r>
              <a:rPr lang="en-CA" sz="3400" b="0" dirty="0" smtClean="0"/>
              <a:t>Transparency </a:t>
            </a:r>
            <a:r>
              <a:rPr lang="en-CA" sz="3400" b="0" dirty="0"/>
              <a:t>is not just about </a:t>
            </a:r>
            <a:r>
              <a:rPr lang="en-CA" sz="3400" b="0" dirty="0" smtClean="0"/>
              <a:t>member- </a:t>
            </a:r>
            <a:r>
              <a:rPr lang="en-CA" sz="3400" b="0" dirty="0"/>
              <a:t>specific </a:t>
            </a:r>
            <a:r>
              <a:rPr lang="en-CA" sz="3400" b="0" dirty="0" smtClean="0"/>
              <a:t>information (processes and outcomes as well)</a:t>
            </a:r>
            <a:endParaRPr lang="en-CA" sz="3400" b="0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71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AGRE Transparency Project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251668"/>
              </p:ext>
            </p:extLst>
          </p:nvPr>
        </p:nvGraphicFramePr>
        <p:xfrm>
          <a:off x="467544" y="1556792"/>
          <a:ext cx="8352928" cy="4338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19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Self-regulation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557338"/>
            <a:ext cx="4320852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Blip>
                <a:blip r:embed="rId3"/>
              </a:buBlip>
            </a:pPr>
            <a:r>
              <a:rPr lang="en-US" sz="2800" dirty="0" smtClean="0"/>
              <a:t>A privilege granted by government to health professions, in law.</a:t>
            </a:r>
          </a:p>
          <a:p>
            <a:pPr eaLnBrk="1" hangingPunct="1">
              <a:lnSpc>
                <a:spcPct val="90000"/>
              </a:lnSpc>
              <a:buBlip>
                <a:blip r:embed="rId3"/>
              </a:buBlip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Blip>
                <a:blip r:embed="rId3"/>
              </a:buBlip>
            </a:pPr>
            <a:r>
              <a:rPr lang="en-US" sz="2800" i="1" dirty="0" smtClean="0"/>
              <a:t>Regulated Health Professions Act, 1991</a:t>
            </a:r>
          </a:p>
          <a:p>
            <a:pPr eaLnBrk="1" hangingPunct="1">
              <a:lnSpc>
                <a:spcPct val="90000"/>
              </a:lnSpc>
              <a:buBlip>
                <a:blip r:embed="rId3"/>
              </a:buBlip>
            </a:pPr>
            <a:endParaRPr lang="en-US" sz="2800" i="1" dirty="0"/>
          </a:p>
          <a:p>
            <a:pPr eaLnBrk="1" hangingPunct="1">
              <a:lnSpc>
                <a:spcPct val="90000"/>
              </a:lnSpc>
              <a:buBlip>
                <a:blip r:embed="rId3"/>
              </a:buBlip>
            </a:pPr>
            <a:r>
              <a:rPr lang="en-US" sz="2800" dirty="0" smtClean="0"/>
              <a:t>CPSO regulates the profession in the public interest.</a:t>
            </a:r>
            <a:endParaRPr lang="en-US" sz="2400" dirty="0" smtClean="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364088" y="1100138"/>
            <a:ext cx="3095625" cy="417512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CA" dirty="0"/>
          </a:p>
        </p:txBody>
      </p:sp>
      <p:pic>
        <p:nvPicPr>
          <p:cNvPr id="16389" name="Picture 4" descr="RHPA cover p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12837"/>
            <a:ext cx="3097213" cy="414972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6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Transparency Principles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sz="3600" dirty="0" smtClean="0"/>
              <a:t>Public trust requires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600" dirty="0" smtClean="0"/>
              <a:t>More information improves </a:t>
            </a:r>
            <a:r>
              <a:rPr lang="en-CA" sz="3600" u="sng" dirty="0" smtClean="0"/>
              <a:t>choice</a:t>
            </a:r>
            <a:r>
              <a:rPr lang="en-CA" sz="3600" dirty="0" smtClean="0"/>
              <a:t> and </a:t>
            </a:r>
            <a:r>
              <a:rPr lang="en-CA" sz="3600" u="sng" dirty="0" smtClean="0"/>
              <a:t>accountability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600" dirty="0" smtClean="0"/>
              <a:t>Information should support #2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600" dirty="0" smtClean="0"/>
              <a:t>How the information is provided matters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34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Transparency Principles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205288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CA" sz="3600" dirty="0" smtClean="0"/>
              <a:t>Remediation protects the public and requires confidentiality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CA" sz="3600" dirty="0" smtClean="0"/>
              <a:t>Balance</a:t>
            </a:r>
            <a:r>
              <a:rPr lang="en-CA" sz="4800" dirty="0" smtClean="0">
                <a:solidFill>
                  <a:srgbClr val="FF0000"/>
                </a:solidFill>
              </a:rPr>
              <a:t>*</a:t>
            </a:r>
            <a:endParaRPr lang="en-CA" sz="36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CA" sz="3600" dirty="0" smtClean="0"/>
              <a:t>More risk requires more transparency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CA" sz="3600" dirty="0" smtClean="0"/>
              <a:t>Consistency</a:t>
            </a:r>
          </a:p>
          <a:p>
            <a:pPr marL="514350" indent="-514350">
              <a:buFont typeface="+mj-lt"/>
              <a:buAutoNum type="arabicPeriod" startAt="5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85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94" y="404664"/>
            <a:ext cx="8229600" cy="963612"/>
          </a:xfrm>
        </p:spPr>
        <p:txBody>
          <a:bodyPr/>
          <a:lstStyle/>
          <a:p>
            <a:r>
              <a:rPr lang="en-CA" sz="4000" dirty="0" smtClean="0"/>
              <a:t>Phase 1: </a:t>
            </a:r>
            <a:br>
              <a:rPr lang="en-CA" sz="4000" dirty="0" smtClean="0"/>
            </a:br>
            <a:r>
              <a:rPr lang="en-CA" sz="4000" dirty="0" smtClean="0"/>
              <a:t>Member-specific recommendations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0200"/>
            <a:ext cx="8424936" cy="4565104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Information to be made public:</a:t>
            </a:r>
          </a:p>
          <a:p>
            <a:pPr marL="514350" indent="-514350">
              <a:buAutoNum type="arabicPeriod"/>
            </a:pPr>
            <a:r>
              <a:rPr lang="en-CA" dirty="0" smtClean="0"/>
              <a:t>Date of referral to DC</a:t>
            </a:r>
          </a:p>
          <a:p>
            <a:pPr marL="514350" indent="-514350">
              <a:buAutoNum type="arabicPeriod"/>
            </a:pPr>
            <a:r>
              <a:rPr lang="en-CA" dirty="0" smtClean="0"/>
              <a:t>DC Status</a:t>
            </a:r>
          </a:p>
          <a:p>
            <a:pPr marL="514350" indent="-514350">
              <a:buAutoNum type="arabicPeriod"/>
            </a:pPr>
            <a:r>
              <a:rPr lang="en-CA" dirty="0" smtClean="0"/>
              <a:t>Full Notice of Hearing</a:t>
            </a:r>
          </a:p>
          <a:p>
            <a:pPr marL="514350" indent="-514350">
              <a:buAutoNum type="arabicPeriod"/>
            </a:pPr>
            <a:r>
              <a:rPr lang="en-CA" dirty="0" smtClean="0"/>
              <a:t>Criminal findings of guilt (if relevant)</a:t>
            </a:r>
          </a:p>
          <a:p>
            <a:pPr marL="514350" indent="-514350">
              <a:buAutoNum type="arabicPeriod"/>
            </a:pPr>
            <a:r>
              <a:rPr lang="en-CA" dirty="0" smtClean="0"/>
              <a:t>Bail conditions (if relevant)</a:t>
            </a:r>
          </a:p>
          <a:p>
            <a:pPr marL="514350" indent="-514350">
              <a:buAutoNum type="arabicPeriod"/>
            </a:pPr>
            <a:r>
              <a:rPr lang="en-CA" dirty="0" smtClean="0"/>
              <a:t>Non-members practising illegally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71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Phase 1:  General Recommendations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CA" dirty="0" smtClean="0"/>
              <a:t>Enhanced info on websites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CA" dirty="0" smtClean="0"/>
              <a:t>Info available on website ASAP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CA" dirty="0" smtClean="0"/>
              <a:t>Consistent approach to #/names of ICRC outcomes and definitions/criteria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CA" dirty="0" smtClean="0"/>
              <a:t>External review of register search function to evaluate clarity of info and ease of search</a:t>
            </a:r>
            <a:endParaRPr lang="en-CA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467544" y="1556792"/>
            <a:ext cx="5328592" cy="648072"/>
          </a:xfrm>
          <a:prstGeom prst="round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74440" y="3933056"/>
            <a:ext cx="8202016" cy="936104"/>
          </a:xfrm>
          <a:prstGeom prst="round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Phase 2:  </a:t>
            </a:r>
            <a:br>
              <a:rPr lang="en-CA" sz="4000" dirty="0" smtClean="0"/>
            </a:br>
            <a:r>
              <a:rPr lang="en-CA" sz="4000" dirty="0" smtClean="0"/>
              <a:t>Member-specific Recommendations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565104"/>
          </a:xfrm>
        </p:spPr>
        <p:txBody>
          <a:bodyPr/>
          <a:lstStyle/>
          <a:p>
            <a:pPr marL="0" indent="0">
              <a:buNone/>
            </a:pPr>
            <a:r>
              <a:rPr lang="en-CA" sz="3200" b="1" dirty="0"/>
              <a:t>Information to be made public: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Names of former members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Health facility privileges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Criminal charges (if relevant)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Licences – other jurisdictions (if known)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Discipline findings – other jurisdictions (if known)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b="1" dirty="0" smtClean="0"/>
              <a:t>Discipline Committee – no findings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20615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/>
              <a:t>Phase 2:  </a:t>
            </a:r>
            <a:br>
              <a:rPr lang="en-CA" sz="4000" dirty="0"/>
            </a:br>
            <a:r>
              <a:rPr lang="en-CA" sz="4000" dirty="0"/>
              <a:t>Member-specific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CA" sz="3600" b="1" dirty="0" smtClean="0"/>
              <a:t>Undertakings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CA" sz="3600" b="1" dirty="0" smtClean="0"/>
              <a:t>ICRC:  Oral cautions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CA" sz="3600" b="1" dirty="0" smtClean="0"/>
              <a:t>ICRC: SCERPS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39884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Phase 2:  General Recommendation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 startAt="10"/>
            </a:pPr>
            <a:r>
              <a:rPr lang="en-CA" sz="3600" dirty="0" smtClean="0"/>
              <a:t>Increased focus on data analysis to inform regulatory activities and public reporting</a:t>
            </a:r>
          </a:p>
          <a:p>
            <a:pPr marL="514350" indent="-514350">
              <a:buAutoNum type="arabicPeriod" startAt="10"/>
            </a:pPr>
            <a:endParaRPr lang="en-CA" sz="3600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02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800" dirty="0" smtClean="0">
                <a:ea typeface="ＭＳ Ｐゴシック" pitchFamily="34" charset="-128"/>
              </a:rPr>
              <a:t>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  <a:defRPr/>
            </a:pPr>
            <a:r>
              <a:rPr lang="en-CA" i="1" dirty="0" smtClean="0"/>
              <a:t>	</a:t>
            </a:r>
          </a:p>
          <a:p>
            <a:pPr marL="914400" lvl="1" indent="-457200">
              <a:buFont typeface="+mj-lt"/>
              <a:buAutoNum type="arabicPeriod" startAt="3"/>
              <a:defRPr/>
            </a:pPr>
            <a:endParaRPr lang="en-CA" dirty="0" smtClean="0"/>
          </a:p>
          <a:p>
            <a:pPr marL="457200" lvl="1" indent="0">
              <a:buFont typeface="Arial" pitchFamily="34" charset="0"/>
              <a:buNone/>
              <a:defRPr/>
            </a:pPr>
            <a:endParaRPr lang="en-CA" i="1" dirty="0" smtClean="0"/>
          </a:p>
          <a:p>
            <a:pPr marL="914400" lvl="1" indent="-457200">
              <a:buFont typeface="Arial" pitchFamily="34" charset="0"/>
              <a:buAutoNum type="arabicPeriod"/>
              <a:defRPr/>
            </a:pPr>
            <a:endParaRPr lang="en-CA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4350" y="64452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FB3AFB9-A826-48BD-9C76-BDDA3C7DB9E9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37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68" y="908720"/>
            <a:ext cx="38782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77060"/>
            <a:ext cx="84185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7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Minister’s Letter – Oct 4, 2014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Make </a:t>
            </a:r>
            <a:r>
              <a:rPr lang="en-CA" dirty="0"/>
              <a:t>transparency a priority</a:t>
            </a:r>
          </a:p>
          <a:p>
            <a:endParaRPr lang="en-CA" dirty="0" smtClean="0"/>
          </a:p>
          <a:p>
            <a:r>
              <a:rPr lang="en-CA" dirty="0" smtClean="0"/>
              <a:t>Take </a:t>
            </a:r>
            <a:r>
              <a:rPr lang="en-CA" dirty="0"/>
              <a:t>steps to develop and establish measures that will </a:t>
            </a:r>
            <a:r>
              <a:rPr lang="en-CA" u="sng" dirty="0"/>
              <a:t>continuously increase</a:t>
            </a:r>
            <a:r>
              <a:rPr lang="en-CA" dirty="0"/>
              <a:t> transparency in College processes and </a:t>
            </a:r>
            <a:r>
              <a:rPr lang="en-CA" dirty="0" smtClean="0"/>
              <a:t>decision-making</a:t>
            </a:r>
          </a:p>
          <a:p>
            <a:pPr lvl="1"/>
            <a:r>
              <a:rPr lang="en-CA" dirty="0" smtClean="0"/>
              <a:t>Strengthen existing measures</a:t>
            </a:r>
          </a:p>
          <a:p>
            <a:pPr lvl="1"/>
            <a:r>
              <a:rPr lang="en-CA" u="sng" dirty="0" smtClean="0"/>
              <a:t>New</a:t>
            </a:r>
            <a:r>
              <a:rPr lang="en-CA" dirty="0" smtClean="0"/>
              <a:t> measures to increase transparency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8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Next Steps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Responses to Minister by Dec 1/14</a:t>
            </a:r>
          </a:p>
          <a:p>
            <a:endParaRPr lang="en-CA" dirty="0" smtClean="0"/>
          </a:p>
          <a:p>
            <a:r>
              <a:rPr lang="en-CA" dirty="0" smtClean="0"/>
              <a:t>Usability review of CPSO register functions to be completed by end 2014</a:t>
            </a:r>
          </a:p>
          <a:p>
            <a:endParaRPr lang="en-CA" dirty="0" smtClean="0"/>
          </a:p>
          <a:p>
            <a:r>
              <a:rPr lang="en-CA" dirty="0" smtClean="0"/>
              <a:t>Implementation of recommendations in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79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38843895"/>
              </p:ext>
            </p:extLst>
          </p:nvPr>
        </p:nvGraphicFramePr>
        <p:xfrm>
          <a:off x="251520" y="188640"/>
          <a:ext cx="871296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1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Website Goals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Creating meaningful links within the site</a:t>
            </a:r>
          </a:p>
          <a:p>
            <a:endParaRPr lang="en-CA" dirty="0" smtClean="0"/>
          </a:p>
          <a:p>
            <a:r>
              <a:rPr lang="en-CA" dirty="0" smtClean="0"/>
              <a:t>Making information intuitive, easy to find, clear and easy to understand</a:t>
            </a:r>
          </a:p>
          <a:p>
            <a:endParaRPr lang="en-CA" dirty="0"/>
          </a:p>
          <a:p>
            <a:r>
              <a:rPr lang="en-CA" dirty="0" smtClean="0"/>
              <a:t>Plain language (easier said than done)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24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0137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2031" r="2790" b="3675"/>
          <a:stretch/>
        </p:blipFill>
        <p:spPr>
          <a:xfrm>
            <a:off x="6372200" y="5688427"/>
            <a:ext cx="1120830" cy="115226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757" name="TextBox 4"/>
          <p:cNvSpPr txBox="1">
            <a:spLocks noChangeArrowheads="1"/>
          </p:cNvSpPr>
          <p:nvPr/>
        </p:nvSpPr>
        <p:spPr bwMode="auto">
          <a:xfrm>
            <a:off x="4176713" y="4541838"/>
            <a:ext cx="4032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CA" sz="4400" dirty="0" smtClean="0">
                <a:solidFill>
                  <a:srgbClr val="13253D">
                    <a:lumMod val="95000"/>
                    <a:lumOff val="5000"/>
                  </a:srgbClr>
                </a:solidFill>
                <a:latin typeface="Gill Sans MT" pitchFamily="34" charset="0"/>
              </a:rPr>
              <a:t>www.cpso.on.ca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r="5728" b="5705"/>
          <a:stretch/>
        </p:blipFill>
        <p:spPr bwMode="auto">
          <a:xfrm>
            <a:off x="7678190" y="5707230"/>
            <a:ext cx="1061546" cy="112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246" y="5680007"/>
            <a:ext cx="1184400" cy="118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731950"/>
            <a:ext cx="1979562" cy="110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04437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195522"/>
              </p:ext>
            </p:extLst>
          </p:nvPr>
        </p:nvGraphicFramePr>
        <p:xfrm>
          <a:off x="-235405" y="0"/>
          <a:ext cx="9396536" cy="686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51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Public Trust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205288"/>
          </a:xfrm>
        </p:spPr>
        <p:txBody>
          <a:bodyPr/>
          <a:lstStyle/>
          <a:p>
            <a:endParaRPr lang="en-CA" dirty="0" smtClean="0"/>
          </a:p>
          <a:p>
            <a:pPr marL="0" indent="0">
              <a:buNone/>
            </a:pPr>
            <a:r>
              <a:rPr lang="en-CA" sz="4000" dirty="0" smtClean="0"/>
              <a:t>Information provided to the public (about </a:t>
            </a:r>
            <a:r>
              <a:rPr lang="en-CA" sz="4000" dirty="0"/>
              <a:t>processes, outcomes, or </a:t>
            </a:r>
            <a:r>
              <a:rPr lang="en-CA" sz="4000" dirty="0" smtClean="0"/>
              <a:t>members) should </a:t>
            </a:r>
            <a:r>
              <a:rPr lang="en-CA" sz="4000" dirty="0"/>
              <a:t>enhance public </a:t>
            </a:r>
            <a:r>
              <a:rPr lang="en-CA" sz="4000" dirty="0" smtClean="0"/>
              <a:t>trust and/or </a:t>
            </a:r>
            <a:r>
              <a:rPr lang="en-CA" sz="4000" dirty="0"/>
              <a:t>safety.  </a:t>
            </a:r>
            <a:endParaRPr lang="en-CA" sz="4000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90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Transparency</a:t>
            </a:r>
            <a:endParaRPr lang="en-C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2796319"/>
              </p:ext>
            </p:extLst>
          </p:nvPr>
        </p:nvGraphicFramePr>
        <p:xfrm>
          <a:off x="1187624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03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2805390"/>
            <a:ext cx="6096000" cy="1247220"/>
            <a:chOff x="0" y="11409"/>
            <a:chExt cx="6096000" cy="1247220"/>
          </a:xfrm>
        </p:grpSpPr>
        <p:sp>
          <p:nvSpPr>
            <p:cNvPr id="5" name="Rounded Rectangle 4"/>
            <p:cNvSpPr/>
            <p:nvPr/>
          </p:nvSpPr>
          <p:spPr>
            <a:xfrm>
              <a:off x="0" y="11409"/>
              <a:ext cx="6096000" cy="12472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60884" y="72293"/>
              <a:ext cx="5974232" cy="1125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8120" tIns="198120" rIns="198120" bIns="198120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5200" kern="1200" dirty="0" smtClean="0"/>
                <a:t>Processes</a:t>
              </a:r>
              <a:endParaRPr lang="en-CA" sz="5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7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Accessibility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Awareness of the CPSO is relatively low</a:t>
            </a:r>
          </a:p>
          <a:p>
            <a:r>
              <a:rPr lang="en-CA" dirty="0" smtClean="0"/>
              <a:t>However, Google….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87484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 bwMode="auto">
          <a:xfrm rot="5400000">
            <a:off x="6474558" y="3725602"/>
            <a:ext cx="714245" cy="1351011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2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Level">
  <a:themeElements>
    <a:clrScheme name="Level 12">
      <a:dk1>
        <a:srgbClr val="13253D"/>
      </a:dk1>
      <a:lt1>
        <a:srgbClr val="FFFFFF"/>
      </a:lt1>
      <a:dk2>
        <a:srgbClr val="9B151F"/>
      </a:dk2>
      <a:lt2>
        <a:srgbClr val="5E6E7B"/>
      </a:lt2>
      <a:accent1>
        <a:srgbClr val="E6A042"/>
      </a:accent1>
      <a:accent2>
        <a:srgbClr val="554359"/>
      </a:accent2>
      <a:accent3>
        <a:srgbClr val="FFFFFF"/>
      </a:accent3>
      <a:accent4>
        <a:srgbClr val="0E1E33"/>
      </a:accent4>
      <a:accent5>
        <a:srgbClr val="F0CDB0"/>
      </a:accent5>
      <a:accent6>
        <a:srgbClr val="4C3C50"/>
      </a:accent6>
      <a:hlink>
        <a:srgbClr val="A3B14F"/>
      </a:hlink>
      <a:folHlink>
        <a:srgbClr val="365664"/>
      </a:folHlink>
    </a:clrScheme>
    <a:fontScheme name="Leve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FEFF9F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EFFCD"/>
        </a:accent5>
        <a:accent6>
          <a:srgbClr val="4C3C50"/>
        </a:accent6>
        <a:hlink>
          <a:srgbClr val="A3B14F"/>
        </a:hlink>
        <a:folHlink>
          <a:srgbClr val="4871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A3B14F"/>
        </a:hlink>
        <a:folHlink>
          <a:srgbClr val="4871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1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487184"/>
        </a:hlink>
        <a:folHlink>
          <a:srgbClr val="A3B1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2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A3B14F"/>
        </a:hlink>
        <a:folHlink>
          <a:srgbClr val="365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Level">
  <a:themeElements>
    <a:clrScheme name="1_Level 12">
      <a:dk1>
        <a:srgbClr val="13253D"/>
      </a:dk1>
      <a:lt1>
        <a:srgbClr val="FFFFFF"/>
      </a:lt1>
      <a:dk2>
        <a:srgbClr val="9B151F"/>
      </a:dk2>
      <a:lt2>
        <a:srgbClr val="5E6E7B"/>
      </a:lt2>
      <a:accent1>
        <a:srgbClr val="E6A042"/>
      </a:accent1>
      <a:accent2>
        <a:srgbClr val="554359"/>
      </a:accent2>
      <a:accent3>
        <a:srgbClr val="FFFFFF"/>
      </a:accent3>
      <a:accent4>
        <a:srgbClr val="0E1E33"/>
      </a:accent4>
      <a:accent5>
        <a:srgbClr val="F0CDB0"/>
      </a:accent5>
      <a:accent6>
        <a:srgbClr val="4C3C50"/>
      </a:accent6>
      <a:hlink>
        <a:srgbClr val="A3B14F"/>
      </a:hlink>
      <a:folHlink>
        <a:srgbClr val="365664"/>
      </a:folHlink>
    </a:clrScheme>
    <a:fontScheme name="1_Leve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9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FEFF9F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EFFCD"/>
        </a:accent5>
        <a:accent6>
          <a:srgbClr val="4C3C50"/>
        </a:accent6>
        <a:hlink>
          <a:srgbClr val="A3B14F"/>
        </a:hlink>
        <a:folHlink>
          <a:srgbClr val="4871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10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A3B14F"/>
        </a:hlink>
        <a:folHlink>
          <a:srgbClr val="4871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11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487184"/>
        </a:hlink>
        <a:folHlink>
          <a:srgbClr val="A3B1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12">
        <a:dk1>
          <a:srgbClr val="13253D"/>
        </a:dk1>
        <a:lt1>
          <a:srgbClr val="FFFFFF"/>
        </a:lt1>
        <a:dk2>
          <a:srgbClr val="9B151F"/>
        </a:dk2>
        <a:lt2>
          <a:srgbClr val="5E6E7B"/>
        </a:lt2>
        <a:accent1>
          <a:srgbClr val="E6A042"/>
        </a:accent1>
        <a:accent2>
          <a:srgbClr val="554359"/>
        </a:accent2>
        <a:accent3>
          <a:srgbClr val="FFFFFF"/>
        </a:accent3>
        <a:accent4>
          <a:srgbClr val="0E1E33"/>
        </a:accent4>
        <a:accent5>
          <a:srgbClr val="F0CDB0"/>
        </a:accent5>
        <a:accent6>
          <a:srgbClr val="4C3C50"/>
        </a:accent6>
        <a:hlink>
          <a:srgbClr val="A3B14F"/>
        </a:hlink>
        <a:folHlink>
          <a:srgbClr val="365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Defined Scope - May 11 presentation</Template>
  <TotalTime>22666</TotalTime>
  <Words>680</Words>
  <Application>Microsoft Office PowerPoint</Application>
  <PresentationFormat>On-screen Show (4:3)</PresentationFormat>
  <Paragraphs>173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1_Level</vt:lpstr>
      <vt:lpstr>6_Level</vt:lpstr>
      <vt:lpstr>Transparency</vt:lpstr>
      <vt:lpstr>Overview</vt:lpstr>
      <vt:lpstr>Self-regulation</vt:lpstr>
      <vt:lpstr>PowerPoint Presentation</vt:lpstr>
      <vt:lpstr>PowerPoint Presentation</vt:lpstr>
      <vt:lpstr>Public Trust</vt:lpstr>
      <vt:lpstr>Transparency</vt:lpstr>
      <vt:lpstr>PowerPoint Presentation</vt:lpstr>
      <vt:lpstr>Accessibility</vt:lpstr>
      <vt:lpstr>Making a Complaint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Inquiries, Complaints &amp; Reports Committee (ICRC) -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Pressures: Media</vt:lpstr>
      <vt:lpstr>Advisory Group for Regulatory Excellence (AGRE)</vt:lpstr>
      <vt:lpstr>AGRE Approach </vt:lpstr>
      <vt:lpstr>AGRE Transparency Project</vt:lpstr>
      <vt:lpstr>Transparency Principles</vt:lpstr>
      <vt:lpstr>Transparency Principles</vt:lpstr>
      <vt:lpstr>Phase 1:  Member-specific recommendations</vt:lpstr>
      <vt:lpstr>Phase 1:  General Recommendations</vt:lpstr>
      <vt:lpstr>Phase 2:   Member-specific Recommendations</vt:lpstr>
      <vt:lpstr>Phase 2:   Member-specific Recommendations</vt:lpstr>
      <vt:lpstr>Phase 2:  General Recommendation</vt:lpstr>
      <vt:lpstr>Media</vt:lpstr>
      <vt:lpstr>Minister’s Letter – Oct 4, 2014</vt:lpstr>
      <vt:lpstr>Next Steps</vt:lpstr>
      <vt:lpstr>Website Goals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Defined scope certificates</dc:title>
  <dc:creator>Shenda Tanchak</dc:creator>
  <cp:lastModifiedBy>Maureen Boon</cp:lastModifiedBy>
  <cp:revision>289</cp:revision>
  <cp:lastPrinted>2014-10-30T17:45:14Z</cp:lastPrinted>
  <dcterms:created xsi:type="dcterms:W3CDTF">2011-08-25T13:42:48Z</dcterms:created>
  <dcterms:modified xsi:type="dcterms:W3CDTF">2014-10-31T11:24:27Z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1317320266</vt:i4>
  </property>
  <property fmtid="{D5CDD505-2E9C-101B-9397-08002B2CF9AE}" pid="3" name="_NewReviewCycle">
    <vt:lpwstr/>
  </property>
  <property fmtid="{D5CDD505-2E9C-101B-9397-08002B2CF9AE}" pid="4" name="_EmailSubject">
    <vt:lpwstr>SOAR Powerpoint Presentation</vt:lpwstr>
  </property>
  <property fmtid="{D5CDD505-2E9C-101B-9397-08002B2CF9AE}" pid="5" name="_AuthorEmail">
    <vt:lpwstr>MBOON@cpso.on.ca</vt:lpwstr>
  </property>
  <property fmtid="{D5CDD505-2E9C-101B-9397-08002B2CF9AE}" pid="6" name="_AuthorEmailDisplayName">
    <vt:lpwstr>Maureen Boon</vt:lpwstr>
  </property>
</Properties>
</file>