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4"/>
  </p:sldMasterIdLst>
  <p:notesMasterIdLst>
    <p:notesMasterId r:id="rId11"/>
  </p:notesMasterIdLst>
  <p:sldIdLst>
    <p:sldId id="256" r:id="rId5"/>
    <p:sldId id="354" r:id="rId6"/>
    <p:sldId id="351" r:id="rId7"/>
    <p:sldId id="370" r:id="rId8"/>
    <p:sldId id="362" r:id="rId9"/>
    <p:sldId id="363" r:id="rId10"/>
  </p:sldIdLst>
  <p:sldSz cx="18288000" cy="10287000"/>
  <p:notesSz cx="6858000" cy="9144000"/>
  <p:embeddedFontLst>
    <p:embeddedFont>
      <p:font typeface="Assistant" pitchFamily="2" charset="-79"/>
      <p:regular r:id="rId12"/>
      <p:bold r:id="rId13"/>
    </p:embeddedFont>
    <p:embeddedFont>
      <p:font typeface="Roboto" panose="02000000000000000000" pitchFamily="2" charset="0"/>
      <p:regular r:id="rId14"/>
      <p:bold r:id="rId15"/>
      <p:italic r:id="rId16"/>
      <p:boldItalic r:id="rId17"/>
    </p:embeddedFont>
    <p:embeddedFont>
      <p:font typeface="Tenor Sans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All Template Slides" id="{45711CF2-AD3B-6A4C-A036-66367A413091}">
          <p14:sldIdLst>
            <p14:sldId id="256"/>
            <p14:sldId id="354"/>
            <p14:sldId id="351"/>
            <p14:sldId id="370"/>
            <p14:sldId id="362"/>
            <p14:sldId id="3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CE4D3EC-CAAA-C616-DAE0-2F937794A47F}" name="David Smith" initials="DS" userId="S::DSmith@peo.on.ca::28dd4480-6c5f-4efe-b6bf-68229a8e62a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8BB"/>
    <a:srgbClr val="004476"/>
    <a:srgbClr val="569CBF"/>
    <a:srgbClr val="339BBD"/>
    <a:srgbClr val="013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C25C94-F5B4-4043-BAD2-569D1D10E316}" v="27" dt="2024-10-23T01:54:41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5154" autoAdjust="0"/>
  </p:normalViewPr>
  <p:slideViewPr>
    <p:cSldViewPr snapToGrid="0">
      <p:cViewPr varScale="1">
        <p:scale>
          <a:sx n="36" d="100"/>
          <a:sy n="36" d="100"/>
        </p:scale>
        <p:origin x="964" y="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5212F-DBA0-4AC5-A1C7-51545DD591C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9598AF-23D5-4F98-BCA6-F30CE387E681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Stakeholders</a:t>
          </a:r>
        </a:p>
      </dgm:t>
    </dgm:pt>
    <dgm:pt modelId="{A68CAD0F-5F35-446F-A5ED-31D723198B08}" type="parTrans" cxnId="{2A93D9A0-C06C-478D-A04D-0847C2AE3E9B}">
      <dgm:prSet/>
      <dgm:spPr/>
      <dgm:t>
        <a:bodyPr/>
        <a:lstStyle/>
        <a:p>
          <a:endParaRPr lang="en-US"/>
        </a:p>
      </dgm:t>
    </dgm:pt>
    <dgm:pt modelId="{792FF1E7-726A-4E2D-B1E9-7BABEC4AFE7A}" type="sibTrans" cxnId="{2A93D9A0-C06C-478D-A04D-0847C2AE3E9B}">
      <dgm:prSet/>
      <dgm:spPr/>
      <dgm:t>
        <a:bodyPr/>
        <a:lstStyle/>
        <a:p>
          <a:endParaRPr lang="en-US"/>
        </a:p>
      </dgm:t>
    </dgm:pt>
    <dgm:pt modelId="{81D48DEB-555F-43B4-A37F-9B27CB2C10BC}">
      <dgm:prSet phldrT="[Text]"/>
      <dgm:spPr/>
      <dgm:t>
        <a:bodyPr/>
        <a:lstStyle/>
        <a:p>
          <a:r>
            <a:rPr lang="en-US" dirty="0" err="1"/>
            <a:t>Prelicensing</a:t>
          </a:r>
          <a:r>
            <a:rPr lang="en-US" dirty="0"/>
            <a:t> Outreach</a:t>
          </a:r>
        </a:p>
      </dgm:t>
    </dgm:pt>
    <dgm:pt modelId="{432B36BC-3152-48FB-8698-71BF554B74F3}" type="parTrans" cxnId="{D3EC8761-AB11-4051-B9EA-C86F240A82A1}">
      <dgm:prSet/>
      <dgm:spPr/>
      <dgm:t>
        <a:bodyPr/>
        <a:lstStyle/>
        <a:p>
          <a:endParaRPr lang="en-US"/>
        </a:p>
      </dgm:t>
    </dgm:pt>
    <dgm:pt modelId="{0DE5A150-0AD5-4B53-85C4-F763B5A53D28}" type="sibTrans" cxnId="{D3EC8761-AB11-4051-B9EA-C86F240A82A1}">
      <dgm:prSet/>
      <dgm:spPr/>
      <dgm:t>
        <a:bodyPr/>
        <a:lstStyle/>
        <a:p>
          <a:endParaRPr lang="en-US"/>
        </a:p>
      </dgm:t>
    </dgm:pt>
    <dgm:pt modelId="{5D1F50F2-F474-4F32-9EC8-061C7CFF1FFF}">
      <dgm:prSet phldrT="[Text]"/>
      <dgm:spPr/>
      <dgm:t>
        <a:bodyPr/>
        <a:lstStyle/>
        <a:p>
          <a:r>
            <a:rPr lang="en-US" dirty="0"/>
            <a:t>Stakeholder Relations</a:t>
          </a:r>
        </a:p>
      </dgm:t>
    </dgm:pt>
    <dgm:pt modelId="{132C9320-BD09-4A80-A632-C80C398F72EC}" type="parTrans" cxnId="{03E92625-2A99-4478-A3D6-4E4980B70D41}">
      <dgm:prSet/>
      <dgm:spPr/>
      <dgm:t>
        <a:bodyPr/>
        <a:lstStyle/>
        <a:p>
          <a:endParaRPr lang="en-US"/>
        </a:p>
      </dgm:t>
    </dgm:pt>
    <dgm:pt modelId="{079631C1-F76C-472C-9E36-EC0C7B08E03D}" type="sibTrans" cxnId="{03E92625-2A99-4478-A3D6-4E4980B70D41}">
      <dgm:prSet/>
      <dgm:spPr/>
      <dgm:t>
        <a:bodyPr/>
        <a:lstStyle/>
        <a:p>
          <a:endParaRPr lang="en-US"/>
        </a:p>
      </dgm:t>
    </dgm:pt>
    <dgm:pt modelId="{6A25C48B-A692-4C3C-B16F-093D5DA48316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Government Liaison Program</a:t>
          </a:r>
        </a:p>
      </dgm:t>
    </dgm:pt>
    <dgm:pt modelId="{486531D6-F73D-422C-8EFE-781CD43C3DBD}" type="parTrans" cxnId="{28DF5707-BFB9-4F34-8778-9F6EC4C2332F}">
      <dgm:prSet/>
      <dgm:spPr/>
      <dgm:t>
        <a:bodyPr/>
        <a:lstStyle/>
        <a:p>
          <a:endParaRPr lang="en-US"/>
        </a:p>
      </dgm:t>
    </dgm:pt>
    <dgm:pt modelId="{DCBCDFC3-CF8D-4E94-942F-3701C0F47C77}" type="sibTrans" cxnId="{28DF5707-BFB9-4F34-8778-9F6EC4C2332F}">
      <dgm:prSet/>
      <dgm:spPr/>
      <dgm:t>
        <a:bodyPr/>
        <a:lstStyle/>
        <a:p>
          <a:endParaRPr lang="en-US"/>
        </a:p>
      </dgm:t>
    </dgm:pt>
    <dgm:pt modelId="{AF013274-E640-4800-8825-F79F68252622}">
      <dgm:prSet phldrT="[Text]"/>
      <dgm:spPr/>
      <dgm:t>
        <a:bodyPr/>
        <a:lstStyle/>
        <a:p>
          <a:r>
            <a:rPr lang="en-US" dirty="0"/>
            <a:t>Practice Advisory Services</a:t>
          </a:r>
        </a:p>
      </dgm:t>
    </dgm:pt>
    <dgm:pt modelId="{4D44E74E-69F0-4D44-99C5-02A8B601B3E3}" type="parTrans" cxnId="{0C58CE11-C306-4A69-BE05-BCEA8D46AD2D}">
      <dgm:prSet/>
      <dgm:spPr/>
      <dgm:t>
        <a:bodyPr/>
        <a:lstStyle/>
        <a:p>
          <a:endParaRPr lang="en-US"/>
        </a:p>
      </dgm:t>
    </dgm:pt>
    <dgm:pt modelId="{64D16A9F-B702-4C5A-B863-CD5E88BF73D9}" type="sibTrans" cxnId="{0C58CE11-C306-4A69-BE05-BCEA8D46AD2D}">
      <dgm:prSet/>
      <dgm:spPr/>
      <dgm:t>
        <a:bodyPr/>
        <a:lstStyle/>
        <a:p>
          <a:endParaRPr lang="en-US"/>
        </a:p>
      </dgm:t>
    </dgm:pt>
    <dgm:pt modelId="{E14F1B99-2948-4939-A1D5-DFDBBF36BE28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Strategic Stakeholder Advisory Group</a:t>
          </a:r>
        </a:p>
      </dgm:t>
    </dgm:pt>
    <dgm:pt modelId="{28077C81-E4DE-42C2-BA4A-427791E386F3}" type="parTrans" cxnId="{4A6C4CE8-ACC5-40AE-9E31-49281B9B875C}">
      <dgm:prSet/>
      <dgm:spPr/>
      <dgm:t>
        <a:bodyPr/>
        <a:lstStyle/>
        <a:p>
          <a:endParaRPr lang="en-US"/>
        </a:p>
      </dgm:t>
    </dgm:pt>
    <dgm:pt modelId="{97C42986-FD4E-47DF-80DF-681A585DD804}" type="sibTrans" cxnId="{4A6C4CE8-ACC5-40AE-9E31-49281B9B875C}">
      <dgm:prSet/>
      <dgm:spPr/>
      <dgm:t>
        <a:bodyPr/>
        <a:lstStyle/>
        <a:p>
          <a:endParaRPr lang="en-US"/>
        </a:p>
      </dgm:t>
    </dgm:pt>
    <dgm:pt modelId="{3A5A136A-B014-4108-8790-6880B839C78E}" type="pres">
      <dgm:prSet presAssocID="{6235212F-DBA0-4AC5-A1C7-51545DD591C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4CF90B-B85D-4A1E-8AD9-4F6216F94D18}" type="pres">
      <dgm:prSet presAssocID="{209598AF-23D5-4F98-BCA6-F30CE387E681}" presName="centerShape" presStyleLbl="node0" presStyleIdx="0" presStyleCnt="1"/>
      <dgm:spPr/>
    </dgm:pt>
    <dgm:pt modelId="{D500DC87-9C95-46B6-94A1-1D27CE22285A}" type="pres">
      <dgm:prSet presAssocID="{81D48DEB-555F-43B4-A37F-9B27CB2C10BC}" presName="node" presStyleLbl="node1" presStyleIdx="0" presStyleCnt="5">
        <dgm:presLayoutVars>
          <dgm:bulletEnabled val="1"/>
        </dgm:presLayoutVars>
      </dgm:prSet>
      <dgm:spPr/>
    </dgm:pt>
    <dgm:pt modelId="{F21E9B52-307E-4426-99E4-43B3E08270CC}" type="pres">
      <dgm:prSet presAssocID="{81D48DEB-555F-43B4-A37F-9B27CB2C10BC}" presName="dummy" presStyleCnt="0"/>
      <dgm:spPr/>
    </dgm:pt>
    <dgm:pt modelId="{872134BD-50E6-4459-B6D6-1A6075D38E26}" type="pres">
      <dgm:prSet presAssocID="{0DE5A150-0AD5-4B53-85C4-F763B5A53D28}" presName="sibTrans" presStyleLbl="sibTrans2D1" presStyleIdx="0" presStyleCnt="5"/>
      <dgm:spPr/>
    </dgm:pt>
    <dgm:pt modelId="{A7103C63-21F6-45EC-840D-530613035C77}" type="pres">
      <dgm:prSet presAssocID="{5D1F50F2-F474-4F32-9EC8-061C7CFF1FFF}" presName="node" presStyleLbl="node1" presStyleIdx="1" presStyleCnt="5">
        <dgm:presLayoutVars>
          <dgm:bulletEnabled val="1"/>
        </dgm:presLayoutVars>
      </dgm:prSet>
      <dgm:spPr/>
    </dgm:pt>
    <dgm:pt modelId="{7571E407-384E-4704-A41D-1E132F6A283B}" type="pres">
      <dgm:prSet presAssocID="{5D1F50F2-F474-4F32-9EC8-061C7CFF1FFF}" presName="dummy" presStyleCnt="0"/>
      <dgm:spPr/>
    </dgm:pt>
    <dgm:pt modelId="{F19568EA-6941-4BB7-82C2-DFA0396FA77C}" type="pres">
      <dgm:prSet presAssocID="{079631C1-F76C-472C-9E36-EC0C7B08E03D}" presName="sibTrans" presStyleLbl="sibTrans2D1" presStyleIdx="1" presStyleCnt="5"/>
      <dgm:spPr/>
    </dgm:pt>
    <dgm:pt modelId="{B3AB931A-71D1-4CD6-B169-9A5D406F6E27}" type="pres">
      <dgm:prSet presAssocID="{6A25C48B-A692-4C3C-B16F-093D5DA48316}" presName="node" presStyleLbl="node1" presStyleIdx="2" presStyleCnt="5">
        <dgm:presLayoutVars>
          <dgm:bulletEnabled val="1"/>
        </dgm:presLayoutVars>
      </dgm:prSet>
      <dgm:spPr/>
    </dgm:pt>
    <dgm:pt modelId="{6FEB176F-CF64-44FA-AAE4-57A1F8B970C2}" type="pres">
      <dgm:prSet presAssocID="{6A25C48B-A692-4C3C-B16F-093D5DA48316}" presName="dummy" presStyleCnt="0"/>
      <dgm:spPr/>
    </dgm:pt>
    <dgm:pt modelId="{8C5DD17C-E9FB-4215-9078-6E89BAC93A1D}" type="pres">
      <dgm:prSet presAssocID="{DCBCDFC3-CF8D-4E94-942F-3701C0F47C77}" presName="sibTrans" presStyleLbl="sibTrans2D1" presStyleIdx="2" presStyleCnt="5"/>
      <dgm:spPr/>
    </dgm:pt>
    <dgm:pt modelId="{CF9E5E6A-7E50-4515-B2D5-35FAC2DD44E1}" type="pres">
      <dgm:prSet presAssocID="{E14F1B99-2948-4939-A1D5-DFDBBF36BE28}" presName="node" presStyleLbl="node1" presStyleIdx="3" presStyleCnt="5">
        <dgm:presLayoutVars>
          <dgm:bulletEnabled val="1"/>
        </dgm:presLayoutVars>
      </dgm:prSet>
      <dgm:spPr/>
    </dgm:pt>
    <dgm:pt modelId="{A2A197B1-65D9-409F-92B4-1B708A7CB0B8}" type="pres">
      <dgm:prSet presAssocID="{E14F1B99-2948-4939-A1D5-DFDBBF36BE28}" presName="dummy" presStyleCnt="0"/>
      <dgm:spPr/>
    </dgm:pt>
    <dgm:pt modelId="{5C4E3B25-760A-4B02-93E5-5BCB7D642E34}" type="pres">
      <dgm:prSet presAssocID="{97C42986-FD4E-47DF-80DF-681A585DD804}" presName="sibTrans" presStyleLbl="sibTrans2D1" presStyleIdx="3" presStyleCnt="5"/>
      <dgm:spPr/>
    </dgm:pt>
    <dgm:pt modelId="{20D049DA-B4DA-4840-AB3C-8B312D3F28C5}" type="pres">
      <dgm:prSet presAssocID="{AF013274-E640-4800-8825-F79F68252622}" presName="node" presStyleLbl="node1" presStyleIdx="4" presStyleCnt="5">
        <dgm:presLayoutVars>
          <dgm:bulletEnabled val="1"/>
        </dgm:presLayoutVars>
      </dgm:prSet>
      <dgm:spPr/>
    </dgm:pt>
    <dgm:pt modelId="{F1771CF0-32CD-41AD-8CDE-FF36D7B7BCF3}" type="pres">
      <dgm:prSet presAssocID="{AF013274-E640-4800-8825-F79F68252622}" presName="dummy" presStyleCnt="0"/>
      <dgm:spPr/>
    </dgm:pt>
    <dgm:pt modelId="{0FC8BBB9-47B6-47A8-8DCF-5EC8D7188960}" type="pres">
      <dgm:prSet presAssocID="{64D16A9F-B702-4C5A-B863-CD5E88BF73D9}" presName="sibTrans" presStyleLbl="sibTrans2D1" presStyleIdx="4" presStyleCnt="5"/>
      <dgm:spPr/>
    </dgm:pt>
  </dgm:ptLst>
  <dgm:cxnLst>
    <dgm:cxn modelId="{28DF5707-BFB9-4F34-8778-9F6EC4C2332F}" srcId="{209598AF-23D5-4F98-BCA6-F30CE387E681}" destId="{6A25C48B-A692-4C3C-B16F-093D5DA48316}" srcOrd="2" destOrd="0" parTransId="{486531D6-F73D-422C-8EFE-781CD43C3DBD}" sibTransId="{DCBCDFC3-CF8D-4E94-942F-3701C0F47C77}"/>
    <dgm:cxn modelId="{0C58CE11-C306-4A69-BE05-BCEA8D46AD2D}" srcId="{209598AF-23D5-4F98-BCA6-F30CE387E681}" destId="{AF013274-E640-4800-8825-F79F68252622}" srcOrd="4" destOrd="0" parTransId="{4D44E74E-69F0-4D44-99C5-02A8B601B3E3}" sibTransId="{64D16A9F-B702-4C5A-B863-CD5E88BF73D9}"/>
    <dgm:cxn modelId="{03E92625-2A99-4478-A3D6-4E4980B70D41}" srcId="{209598AF-23D5-4F98-BCA6-F30CE387E681}" destId="{5D1F50F2-F474-4F32-9EC8-061C7CFF1FFF}" srcOrd="1" destOrd="0" parTransId="{132C9320-BD09-4A80-A632-C80C398F72EC}" sibTransId="{079631C1-F76C-472C-9E36-EC0C7B08E03D}"/>
    <dgm:cxn modelId="{D3EC8761-AB11-4051-B9EA-C86F240A82A1}" srcId="{209598AF-23D5-4F98-BCA6-F30CE387E681}" destId="{81D48DEB-555F-43B4-A37F-9B27CB2C10BC}" srcOrd="0" destOrd="0" parTransId="{432B36BC-3152-48FB-8698-71BF554B74F3}" sibTransId="{0DE5A150-0AD5-4B53-85C4-F763B5A53D28}"/>
    <dgm:cxn modelId="{EDC13143-9FC6-4CF3-82A5-5963D8EEDB85}" type="presOf" srcId="{E14F1B99-2948-4939-A1D5-DFDBBF36BE28}" destId="{CF9E5E6A-7E50-4515-B2D5-35FAC2DD44E1}" srcOrd="0" destOrd="0" presId="urn:microsoft.com/office/officeart/2005/8/layout/radial6"/>
    <dgm:cxn modelId="{3A530545-92B1-4B4C-8849-803CAA31AA14}" type="presOf" srcId="{81D48DEB-555F-43B4-A37F-9B27CB2C10BC}" destId="{D500DC87-9C95-46B6-94A1-1D27CE22285A}" srcOrd="0" destOrd="0" presId="urn:microsoft.com/office/officeart/2005/8/layout/radial6"/>
    <dgm:cxn modelId="{81D4556C-EDC5-45F5-A7A7-B0446FAA400C}" type="presOf" srcId="{079631C1-F76C-472C-9E36-EC0C7B08E03D}" destId="{F19568EA-6941-4BB7-82C2-DFA0396FA77C}" srcOrd="0" destOrd="0" presId="urn:microsoft.com/office/officeart/2005/8/layout/radial6"/>
    <dgm:cxn modelId="{57E60750-5853-4D13-BE30-8522E8BC5DF8}" type="presOf" srcId="{AF013274-E640-4800-8825-F79F68252622}" destId="{20D049DA-B4DA-4840-AB3C-8B312D3F28C5}" srcOrd="0" destOrd="0" presId="urn:microsoft.com/office/officeart/2005/8/layout/radial6"/>
    <dgm:cxn modelId="{FF285C57-F8A0-42AE-A0C3-C6C137DA227D}" type="presOf" srcId="{209598AF-23D5-4F98-BCA6-F30CE387E681}" destId="{494CF90B-B85D-4A1E-8AD9-4F6216F94D18}" srcOrd="0" destOrd="0" presId="urn:microsoft.com/office/officeart/2005/8/layout/radial6"/>
    <dgm:cxn modelId="{45D4F07C-B201-4F58-A415-88EC14CF29AB}" type="presOf" srcId="{6A25C48B-A692-4C3C-B16F-093D5DA48316}" destId="{B3AB931A-71D1-4CD6-B169-9A5D406F6E27}" srcOrd="0" destOrd="0" presId="urn:microsoft.com/office/officeart/2005/8/layout/radial6"/>
    <dgm:cxn modelId="{65ACF290-4D78-409E-A42E-A8361BE6E660}" type="presOf" srcId="{DCBCDFC3-CF8D-4E94-942F-3701C0F47C77}" destId="{8C5DD17C-E9FB-4215-9078-6E89BAC93A1D}" srcOrd="0" destOrd="0" presId="urn:microsoft.com/office/officeart/2005/8/layout/radial6"/>
    <dgm:cxn modelId="{2A93D9A0-C06C-478D-A04D-0847C2AE3E9B}" srcId="{6235212F-DBA0-4AC5-A1C7-51545DD591C3}" destId="{209598AF-23D5-4F98-BCA6-F30CE387E681}" srcOrd="0" destOrd="0" parTransId="{A68CAD0F-5F35-446F-A5ED-31D723198B08}" sibTransId="{792FF1E7-726A-4E2D-B1E9-7BABEC4AFE7A}"/>
    <dgm:cxn modelId="{B1181EB0-20BB-4B08-8669-F9BDFA6859BD}" type="presOf" srcId="{97C42986-FD4E-47DF-80DF-681A585DD804}" destId="{5C4E3B25-760A-4B02-93E5-5BCB7D642E34}" srcOrd="0" destOrd="0" presId="urn:microsoft.com/office/officeart/2005/8/layout/radial6"/>
    <dgm:cxn modelId="{E6E1AFB2-F8BF-4CBE-9A51-B66FE383BD38}" type="presOf" srcId="{64D16A9F-B702-4C5A-B863-CD5E88BF73D9}" destId="{0FC8BBB9-47B6-47A8-8DCF-5EC8D7188960}" srcOrd="0" destOrd="0" presId="urn:microsoft.com/office/officeart/2005/8/layout/radial6"/>
    <dgm:cxn modelId="{88C73CCB-AADB-4590-A52E-CE6F693C9CB4}" type="presOf" srcId="{0DE5A150-0AD5-4B53-85C4-F763B5A53D28}" destId="{872134BD-50E6-4459-B6D6-1A6075D38E26}" srcOrd="0" destOrd="0" presId="urn:microsoft.com/office/officeart/2005/8/layout/radial6"/>
    <dgm:cxn modelId="{4A6C4CE8-ACC5-40AE-9E31-49281B9B875C}" srcId="{209598AF-23D5-4F98-BCA6-F30CE387E681}" destId="{E14F1B99-2948-4939-A1D5-DFDBBF36BE28}" srcOrd="3" destOrd="0" parTransId="{28077C81-E4DE-42C2-BA4A-427791E386F3}" sibTransId="{97C42986-FD4E-47DF-80DF-681A585DD804}"/>
    <dgm:cxn modelId="{0BDD40EE-180D-4B42-9C0C-80D18DF79371}" type="presOf" srcId="{6235212F-DBA0-4AC5-A1C7-51545DD591C3}" destId="{3A5A136A-B014-4108-8790-6880B839C78E}" srcOrd="0" destOrd="0" presId="urn:microsoft.com/office/officeart/2005/8/layout/radial6"/>
    <dgm:cxn modelId="{F96944F7-B405-4D82-B7D5-74EFE070BFB4}" type="presOf" srcId="{5D1F50F2-F474-4F32-9EC8-061C7CFF1FFF}" destId="{A7103C63-21F6-45EC-840D-530613035C77}" srcOrd="0" destOrd="0" presId="urn:microsoft.com/office/officeart/2005/8/layout/radial6"/>
    <dgm:cxn modelId="{DC9EF03B-ECCE-4DB3-AF9C-9A4E71F4D811}" type="presParOf" srcId="{3A5A136A-B014-4108-8790-6880B839C78E}" destId="{494CF90B-B85D-4A1E-8AD9-4F6216F94D18}" srcOrd="0" destOrd="0" presId="urn:microsoft.com/office/officeart/2005/8/layout/radial6"/>
    <dgm:cxn modelId="{36326595-AFDB-48C0-A51F-FE6D9DA8DAE8}" type="presParOf" srcId="{3A5A136A-B014-4108-8790-6880B839C78E}" destId="{D500DC87-9C95-46B6-94A1-1D27CE22285A}" srcOrd="1" destOrd="0" presId="urn:microsoft.com/office/officeart/2005/8/layout/radial6"/>
    <dgm:cxn modelId="{10660B3D-67F5-41BF-86DB-67525558EFCB}" type="presParOf" srcId="{3A5A136A-B014-4108-8790-6880B839C78E}" destId="{F21E9B52-307E-4426-99E4-43B3E08270CC}" srcOrd="2" destOrd="0" presId="urn:microsoft.com/office/officeart/2005/8/layout/radial6"/>
    <dgm:cxn modelId="{1CFAA634-D85E-4F15-A06B-A00C81087130}" type="presParOf" srcId="{3A5A136A-B014-4108-8790-6880B839C78E}" destId="{872134BD-50E6-4459-B6D6-1A6075D38E26}" srcOrd="3" destOrd="0" presId="urn:microsoft.com/office/officeart/2005/8/layout/radial6"/>
    <dgm:cxn modelId="{0177409B-B954-44C9-BA1B-9C3B36286319}" type="presParOf" srcId="{3A5A136A-B014-4108-8790-6880B839C78E}" destId="{A7103C63-21F6-45EC-840D-530613035C77}" srcOrd="4" destOrd="0" presId="urn:microsoft.com/office/officeart/2005/8/layout/radial6"/>
    <dgm:cxn modelId="{38828AEF-30C0-46AF-B1AB-D8D218DCCE99}" type="presParOf" srcId="{3A5A136A-B014-4108-8790-6880B839C78E}" destId="{7571E407-384E-4704-A41D-1E132F6A283B}" srcOrd="5" destOrd="0" presId="urn:microsoft.com/office/officeart/2005/8/layout/radial6"/>
    <dgm:cxn modelId="{08FD4C53-A641-4141-A1AE-C1E47EF45CD4}" type="presParOf" srcId="{3A5A136A-B014-4108-8790-6880B839C78E}" destId="{F19568EA-6941-4BB7-82C2-DFA0396FA77C}" srcOrd="6" destOrd="0" presId="urn:microsoft.com/office/officeart/2005/8/layout/radial6"/>
    <dgm:cxn modelId="{AD9733AF-78B2-4DCD-9ADC-85E1BBFFAADF}" type="presParOf" srcId="{3A5A136A-B014-4108-8790-6880B839C78E}" destId="{B3AB931A-71D1-4CD6-B169-9A5D406F6E27}" srcOrd="7" destOrd="0" presId="urn:microsoft.com/office/officeart/2005/8/layout/radial6"/>
    <dgm:cxn modelId="{A8646EEC-3A6F-4A34-B52F-32CDFFA42163}" type="presParOf" srcId="{3A5A136A-B014-4108-8790-6880B839C78E}" destId="{6FEB176F-CF64-44FA-AAE4-57A1F8B970C2}" srcOrd="8" destOrd="0" presId="urn:microsoft.com/office/officeart/2005/8/layout/radial6"/>
    <dgm:cxn modelId="{72AD769C-20A7-4CEE-A147-C6942324F0CD}" type="presParOf" srcId="{3A5A136A-B014-4108-8790-6880B839C78E}" destId="{8C5DD17C-E9FB-4215-9078-6E89BAC93A1D}" srcOrd="9" destOrd="0" presId="urn:microsoft.com/office/officeart/2005/8/layout/radial6"/>
    <dgm:cxn modelId="{9A1C2D9A-2978-4F15-9FD0-14E693581B98}" type="presParOf" srcId="{3A5A136A-B014-4108-8790-6880B839C78E}" destId="{CF9E5E6A-7E50-4515-B2D5-35FAC2DD44E1}" srcOrd="10" destOrd="0" presId="urn:microsoft.com/office/officeart/2005/8/layout/radial6"/>
    <dgm:cxn modelId="{D1D25EE3-C922-49A6-B6B9-A08F89C3F19C}" type="presParOf" srcId="{3A5A136A-B014-4108-8790-6880B839C78E}" destId="{A2A197B1-65D9-409F-92B4-1B708A7CB0B8}" srcOrd="11" destOrd="0" presId="urn:microsoft.com/office/officeart/2005/8/layout/radial6"/>
    <dgm:cxn modelId="{52EF20F3-FA2F-4583-96C8-AC8534396801}" type="presParOf" srcId="{3A5A136A-B014-4108-8790-6880B839C78E}" destId="{5C4E3B25-760A-4B02-93E5-5BCB7D642E34}" srcOrd="12" destOrd="0" presId="urn:microsoft.com/office/officeart/2005/8/layout/radial6"/>
    <dgm:cxn modelId="{FE0C2FDD-F104-457D-B69D-806A981D7EF4}" type="presParOf" srcId="{3A5A136A-B014-4108-8790-6880B839C78E}" destId="{20D049DA-B4DA-4840-AB3C-8B312D3F28C5}" srcOrd="13" destOrd="0" presId="urn:microsoft.com/office/officeart/2005/8/layout/radial6"/>
    <dgm:cxn modelId="{16C0565F-464C-4BEB-85D3-10108C822461}" type="presParOf" srcId="{3A5A136A-B014-4108-8790-6880B839C78E}" destId="{F1771CF0-32CD-41AD-8CDE-FF36D7B7BCF3}" srcOrd="14" destOrd="0" presId="urn:microsoft.com/office/officeart/2005/8/layout/radial6"/>
    <dgm:cxn modelId="{86EA4283-3138-44BB-8AAD-2ACD200DFA97}" type="presParOf" srcId="{3A5A136A-B014-4108-8790-6880B839C78E}" destId="{0FC8BBB9-47B6-47A8-8DCF-5EC8D7188960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21B430-3771-4FA4-9C67-C05A66046FB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6EBDD1A-E50E-4755-8F26-6F8A4199FED4}">
      <dgm:prSet phldrT="[Text]" custT="1"/>
      <dgm:spPr/>
      <dgm:t>
        <a:bodyPr/>
        <a:lstStyle/>
        <a:p>
          <a:r>
            <a:rPr lang="en-US" sz="3200" b="1" dirty="0">
              <a:latin typeface="Assistant" pitchFamily="2" charset="-79"/>
              <a:cs typeface="Assistant" pitchFamily="2" charset="-79"/>
            </a:rPr>
            <a:t>Council</a:t>
          </a:r>
        </a:p>
      </dgm:t>
    </dgm:pt>
    <dgm:pt modelId="{071F4AD6-AECC-432D-86FB-C01F88E396D5}" type="parTrans" cxnId="{5EE3BE3B-D237-46F6-A4B4-27BE742DAC73}">
      <dgm:prSet/>
      <dgm:spPr/>
      <dgm:t>
        <a:bodyPr/>
        <a:lstStyle/>
        <a:p>
          <a:endParaRPr lang="en-US"/>
        </a:p>
      </dgm:t>
    </dgm:pt>
    <dgm:pt modelId="{0A3BEAFD-72B8-4FC5-A3EA-B9F3285BF1FD}" type="sibTrans" cxnId="{5EE3BE3B-D237-46F6-A4B4-27BE742DAC73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000" b="1">
            <a:solidFill>
              <a:schemeClr val="bg1"/>
            </a:solidFill>
          </a:endParaRPr>
        </a:p>
      </dgm:t>
    </dgm:pt>
    <dgm:pt modelId="{8ED216B0-E271-452F-BCA4-A9D371DFC1FF}">
      <dgm:prSet phldrT="[Text]" custT="1"/>
      <dgm:spPr/>
      <dgm:t>
        <a:bodyPr/>
        <a:lstStyle/>
        <a:p>
          <a:r>
            <a:rPr lang="en-US" sz="3200" b="1" dirty="0">
              <a:latin typeface="Assistant" pitchFamily="2" charset="-79"/>
              <a:cs typeface="Assistant" pitchFamily="2" charset="-79"/>
            </a:rPr>
            <a:t>Governance Committees</a:t>
          </a:r>
        </a:p>
      </dgm:t>
    </dgm:pt>
    <dgm:pt modelId="{A5DE12E9-9A8B-4F85-BE0A-A40AA857EB23}" type="parTrans" cxnId="{3AD6EE1F-33AC-47B0-956F-710AD68673B6}">
      <dgm:prSet/>
      <dgm:spPr/>
      <dgm:t>
        <a:bodyPr/>
        <a:lstStyle/>
        <a:p>
          <a:endParaRPr lang="en-US"/>
        </a:p>
      </dgm:t>
    </dgm:pt>
    <dgm:pt modelId="{D81B1578-29E9-4181-A176-102CE2C7CBFC}" type="sibTrans" cxnId="{3AD6EE1F-33AC-47B0-956F-710AD68673B6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000" b="1">
            <a:solidFill>
              <a:schemeClr val="bg1"/>
            </a:solidFill>
          </a:endParaRPr>
        </a:p>
      </dgm:t>
    </dgm:pt>
    <dgm:pt modelId="{872625F7-8C4E-449A-BEE3-FC5A53FFC8A6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sz="3200" b="1" dirty="0">
              <a:latin typeface="Assistant" pitchFamily="2" charset="-79"/>
              <a:cs typeface="Assistant" pitchFamily="2" charset="-79"/>
            </a:rPr>
            <a:t>Policy/Governance Teams</a:t>
          </a:r>
        </a:p>
      </dgm:t>
    </dgm:pt>
    <dgm:pt modelId="{8EB1BD3F-8DEC-419A-A572-CFEABB9D8C6F}" type="parTrans" cxnId="{D3FCA3B4-DFA5-480C-AFA5-40775EE7D068}">
      <dgm:prSet/>
      <dgm:spPr/>
      <dgm:t>
        <a:bodyPr/>
        <a:lstStyle/>
        <a:p>
          <a:endParaRPr lang="en-US"/>
        </a:p>
      </dgm:t>
    </dgm:pt>
    <dgm:pt modelId="{1586F72E-87C2-489F-A160-8DB9D1FE9686}" type="sibTrans" cxnId="{D3FCA3B4-DFA5-480C-AFA5-40775EE7D068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000" b="1">
            <a:solidFill>
              <a:schemeClr val="bg1"/>
            </a:solidFill>
          </a:endParaRPr>
        </a:p>
      </dgm:t>
    </dgm:pt>
    <dgm:pt modelId="{94A0E62E-5CE1-41F0-8361-C7C9974244A2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3200" b="1" dirty="0">
              <a:latin typeface="Assistant" pitchFamily="2" charset="-79"/>
              <a:cs typeface="Assistant" pitchFamily="2" charset="-79"/>
            </a:rPr>
            <a:t>External Relations  </a:t>
          </a:r>
          <a:br>
            <a:rPr lang="en-US" sz="3200" b="1" dirty="0">
              <a:latin typeface="Assistant" pitchFamily="2" charset="-79"/>
              <a:cs typeface="Assistant" pitchFamily="2" charset="-79"/>
            </a:rPr>
          </a:br>
          <a:r>
            <a:rPr lang="en-US" sz="2400" b="1" dirty="0">
              <a:latin typeface="Assistant" pitchFamily="2" charset="-79"/>
              <a:cs typeface="Assistant" pitchFamily="2" charset="-79"/>
            </a:rPr>
            <a:t>(Advisory Group + Stakeholder Engagements)</a:t>
          </a:r>
          <a:endParaRPr lang="en-US" sz="3200" b="1" dirty="0">
            <a:latin typeface="Assistant" pitchFamily="2" charset="-79"/>
            <a:cs typeface="Assistant" pitchFamily="2" charset="-79"/>
          </a:endParaRPr>
        </a:p>
      </dgm:t>
    </dgm:pt>
    <dgm:pt modelId="{4BBD1FC1-E902-4453-941C-B0255566F280}" type="parTrans" cxnId="{64A2202E-C9FB-4BA2-A8EB-29E7CE067D21}">
      <dgm:prSet/>
      <dgm:spPr/>
      <dgm:t>
        <a:bodyPr/>
        <a:lstStyle/>
        <a:p>
          <a:endParaRPr lang="en-US"/>
        </a:p>
      </dgm:t>
    </dgm:pt>
    <dgm:pt modelId="{D5B058FA-AD25-4D70-8000-132B99B4F82A}" type="sibTrans" cxnId="{64A2202E-C9FB-4BA2-A8EB-29E7CE067D21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000" b="1">
            <a:solidFill>
              <a:schemeClr val="bg1"/>
            </a:solidFill>
          </a:endParaRPr>
        </a:p>
      </dgm:t>
    </dgm:pt>
    <dgm:pt modelId="{5402908C-6E61-49C6-B320-D093E76CF08D}" type="pres">
      <dgm:prSet presAssocID="{7121B430-3771-4FA4-9C67-C05A66046FBC}" presName="outerComposite" presStyleCnt="0">
        <dgm:presLayoutVars>
          <dgm:chMax val="5"/>
          <dgm:dir/>
          <dgm:resizeHandles val="exact"/>
        </dgm:presLayoutVars>
      </dgm:prSet>
      <dgm:spPr/>
    </dgm:pt>
    <dgm:pt modelId="{2D259E52-5945-4431-9182-688FD28C8662}" type="pres">
      <dgm:prSet presAssocID="{7121B430-3771-4FA4-9C67-C05A66046FBC}" presName="dummyMaxCanvas" presStyleCnt="0">
        <dgm:presLayoutVars/>
      </dgm:prSet>
      <dgm:spPr/>
    </dgm:pt>
    <dgm:pt modelId="{3F081112-B05A-49C4-9399-9A40F610DBDA}" type="pres">
      <dgm:prSet presAssocID="{7121B430-3771-4FA4-9C67-C05A66046FBC}" presName="FourNodes_1" presStyleLbl="node1" presStyleIdx="0" presStyleCnt="4" custLinFactNeighborY="-1021">
        <dgm:presLayoutVars>
          <dgm:bulletEnabled val="1"/>
        </dgm:presLayoutVars>
      </dgm:prSet>
      <dgm:spPr/>
    </dgm:pt>
    <dgm:pt modelId="{967617AE-248B-49C8-A226-FEB9665A81D7}" type="pres">
      <dgm:prSet presAssocID="{7121B430-3771-4FA4-9C67-C05A66046FBC}" presName="FourNodes_2" presStyleLbl="node1" presStyleIdx="1" presStyleCnt="4">
        <dgm:presLayoutVars>
          <dgm:bulletEnabled val="1"/>
        </dgm:presLayoutVars>
      </dgm:prSet>
      <dgm:spPr/>
    </dgm:pt>
    <dgm:pt modelId="{9786A4A8-376C-4466-A547-09A0DBED724C}" type="pres">
      <dgm:prSet presAssocID="{7121B430-3771-4FA4-9C67-C05A66046FBC}" presName="FourNodes_3" presStyleLbl="node1" presStyleIdx="2" presStyleCnt="4">
        <dgm:presLayoutVars>
          <dgm:bulletEnabled val="1"/>
        </dgm:presLayoutVars>
      </dgm:prSet>
      <dgm:spPr/>
    </dgm:pt>
    <dgm:pt modelId="{A86B4919-FB4D-4239-8B0D-4512A53059D4}" type="pres">
      <dgm:prSet presAssocID="{7121B430-3771-4FA4-9C67-C05A66046FBC}" presName="FourNodes_4" presStyleLbl="node1" presStyleIdx="3" presStyleCnt="4" custLinFactNeighborX="430" custLinFactNeighborY="23258">
        <dgm:presLayoutVars>
          <dgm:bulletEnabled val="1"/>
        </dgm:presLayoutVars>
      </dgm:prSet>
      <dgm:spPr/>
    </dgm:pt>
    <dgm:pt modelId="{3CBD2E9D-7B38-4699-A0DC-5DEEB79278AE}" type="pres">
      <dgm:prSet presAssocID="{7121B430-3771-4FA4-9C67-C05A66046FBC}" presName="FourConn_1-2" presStyleLbl="fgAccFollowNode1" presStyleIdx="0" presStyleCnt="3">
        <dgm:presLayoutVars>
          <dgm:bulletEnabled val="1"/>
        </dgm:presLayoutVars>
      </dgm:prSet>
      <dgm:spPr/>
    </dgm:pt>
    <dgm:pt modelId="{A558BB19-F45A-4272-9093-6DBE6EB9FCEF}" type="pres">
      <dgm:prSet presAssocID="{7121B430-3771-4FA4-9C67-C05A66046FBC}" presName="FourConn_2-3" presStyleLbl="fgAccFollowNode1" presStyleIdx="1" presStyleCnt="3">
        <dgm:presLayoutVars>
          <dgm:bulletEnabled val="1"/>
        </dgm:presLayoutVars>
      </dgm:prSet>
      <dgm:spPr/>
    </dgm:pt>
    <dgm:pt modelId="{0C356D36-F2C2-4D3E-8626-2C2DA481C08B}" type="pres">
      <dgm:prSet presAssocID="{7121B430-3771-4FA4-9C67-C05A66046FBC}" presName="FourConn_3-4" presStyleLbl="fgAccFollowNode1" presStyleIdx="2" presStyleCnt="3" custLinFactNeighborY="-26707">
        <dgm:presLayoutVars>
          <dgm:bulletEnabled val="1"/>
        </dgm:presLayoutVars>
      </dgm:prSet>
      <dgm:spPr/>
    </dgm:pt>
    <dgm:pt modelId="{C754B6FD-C20E-4B24-B8B9-8E8E1E495BEE}" type="pres">
      <dgm:prSet presAssocID="{7121B430-3771-4FA4-9C67-C05A66046FBC}" presName="FourNodes_1_text" presStyleLbl="node1" presStyleIdx="3" presStyleCnt="4">
        <dgm:presLayoutVars>
          <dgm:bulletEnabled val="1"/>
        </dgm:presLayoutVars>
      </dgm:prSet>
      <dgm:spPr/>
    </dgm:pt>
    <dgm:pt modelId="{BDF0AF9A-B4D2-4A62-86C3-5DC63E61FF4D}" type="pres">
      <dgm:prSet presAssocID="{7121B430-3771-4FA4-9C67-C05A66046FBC}" presName="FourNodes_2_text" presStyleLbl="node1" presStyleIdx="3" presStyleCnt="4">
        <dgm:presLayoutVars>
          <dgm:bulletEnabled val="1"/>
        </dgm:presLayoutVars>
      </dgm:prSet>
      <dgm:spPr/>
    </dgm:pt>
    <dgm:pt modelId="{07E57899-394C-406E-876A-EFBC2B7687F9}" type="pres">
      <dgm:prSet presAssocID="{7121B430-3771-4FA4-9C67-C05A66046FBC}" presName="FourNodes_3_text" presStyleLbl="node1" presStyleIdx="3" presStyleCnt="4">
        <dgm:presLayoutVars>
          <dgm:bulletEnabled val="1"/>
        </dgm:presLayoutVars>
      </dgm:prSet>
      <dgm:spPr/>
    </dgm:pt>
    <dgm:pt modelId="{E328BAFB-9EE5-4D27-9783-238B61B5D16E}" type="pres">
      <dgm:prSet presAssocID="{7121B430-3771-4FA4-9C67-C05A66046FBC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D9E740B-554B-410D-B6A2-70CBF904DE4E}" type="presOf" srcId="{7121B430-3771-4FA4-9C67-C05A66046FBC}" destId="{5402908C-6E61-49C6-B320-D093E76CF08D}" srcOrd="0" destOrd="0" presId="urn:microsoft.com/office/officeart/2005/8/layout/vProcess5"/>
    <dgm:cxn modelId="{3AD6EE1F-33AC-47B0-956F-710AD68673B6}" srcId="{7121B430-3771-4FA4-9C67-C05A66046FBC}" destId="{8ED216B0-E271-452F-BCA4-A9D371DFC1FF}" srcOrd="1" destOrd="0" parTransId="{A5DE12E9-9A8B-4F85-BE0A-A40AA857EB23}" sibTransId="{D81B1578-29E9-4181-A176-102CE2C7CBFC}"/>
    <dgm:cxn modelId="{2D705521-ED48-4653-8C1E-B48305D56558}" type="presOf" srcId="{D81B1578-29E9-4181-A176-102CE2C7CBFC}" destId="{A558BB19-F45A-4272-9093-6DBE6EB9FCEF}" srcOrd="0" destOrd="0" presId="urn:microsoft.com/office/officeart/2005/8/layout/vProcess5"/>
    <dgm:cxn modelId="{64A2202E-C9FB-4BA2-A8EB-29E7CE067D21}" srcId="{7121B430-3771-4FA4-9C67-C05A66046FBC}" destId="{94A0E62E-5CE1-41F0-8361-C7C9974244A2}" srcOrd="3" destOrd="0" parTransId="{4BBD1FC1-E902-4453-941C-B0255566F280}" sibTransId="{D5B058FA-AD25-4D70-8000-132B99B4F82A}"/>
    <dgm:cxn modelId="{5EE3BE3B-D237-46F6-A4B4-27BE742DAC73}" srcId="{7121B430-3771-4FA4-9C67-C05A66046FBC}" destId="{A6EBDD1A-E50E-4755-8F26-6F8A4199FED4}" srcOrd="0" destOrd="0" parTransId="{071F4AD6-AECC-432D-86FB-C01F88E396D5}" sibTransId="{0A3BEAFD-72B8-4FC5-A3EA-B9F3285BF1FD}"/>
    <dgm:cxn modelId="{E429EA6B-A3A3-463F-8F8E-F07C31C40A3A}" type="presOf" srcId="{A6EBDD1A-E50E-4755-8F26-6F8A4199FED4}" destId="{C754B6FD-C20E-4B24-B8B9-8E8E1E495BEE}" srcOrd="1" destOrd="0" presId="urn:microsoft.com/office/officeart/2005/8/layout/vProcess5"/>
    <dgm:cxn modelId="{2F28D64D-BD01-4CD6-BEA1-1B0275EB7BB1}" type="presOf" srcId="{1586F72E-87C2-489F-A160-8DB9D1FE9686}" destId="{0C356D36-F2C2-4D3E-8626-2C2DA481C08B}" srcOrd="0" destOrd="0" presId="urn:microsoft.com/office/officeart/2005/8/layout/vProcess5"/>
    <dgm:cxn modelId="{A522BD52-B049-431F-A157-3EC4261AD86D}" type="presOf" srcId="{A6EBDD1A-E50E-4755-8F26-6F8A4199FED4}" destId="{3F081112-B05A-49C4-9399-9A40F610DBDA}" srcOrd="0" destOrd="0" presId="urn:microsoft.com/office/officeart/2005/8/layout/vProcess5"/>
    <dgm:cxn modelId="{CB7A7474-4935-4A06-8842-2D858657E2B9}" type="presOf" srcId="{94A0E62E-5CE1-41F0-8361-C7C9974244A2}" destId="{A86B4919-FB4D-4239-8B0D-4512A53059D4}" srcOrd="0" destOrd="0" presId="urn:microsoft.com/office/officeart/2005/8/layout/vProcess5"/>
    <dgm:cxn modelId="{16DCD088-5916-417F-A378-6743F3122748}" type="presOf" srcId="{8ED216B0-E271-452F-BCA4-A9D371DFC1FF}" destId="{967617AE-248B-49C8-A226-FEB9665A81D7}" srcOrd="0" destOrd="0" presId="urn:microsoft.com/office/officeart/2005/8/layout/vProcess5"/>
    <dgm:cxn modelId="{DDBBC493-9374-43C5-8560-EC91F1668616}" type="presOf" srcId="{0A3BEAFD-72B8-4FC5-A3EA-B9F3285BF1FD}" destId="{3CBD2E9D-7B38-4699-A0DC-5DEEB79278AE}" srcOrd="0" destOrd="0" presId="urn:microsoft.com/office/officeart/2005/8/layout/vProcess5"/>
    <dgm:cxn modelId="{D3FCA3B4-DFA5-480C-AFA5-40775EE7D068}" srcId="{7121B430-3771-4FA4-9C67-C05A66046FBC}" destId="{872625F7-8C4E-449A-BEE3-FC5A53FFC8A6}" srcOrd="2" destOrd="0" parTransId="{8EB1BD3F-8DEC-419A-A572-CFEABB9D8C6F}" sibTransId="{1586F72E-87C2-489F-A160-8DB9D1FE9686}"/>
    <dgm:cxn modelId="{E2EAFDB8-706B-4F99-ABCE-365202FCD9D8}" type="presOf" srcId="{872625F7-8C4E-449A-BEE3-FC5A53FFC8A6}" destId="{9786A4A8-376C-4466-A547-09A0DBED724C}" srcOrd="0" destOrd="0" presId="urn:microsoft.com/office/officeart/2005/8/layout/vProcess5"/>
    <dgm:cxn modelId="{3B158CBE-4357-4C63-A573-68396B2A7409}" type="presOf" srcId="{8ED216B0-E271-452F-BCA4-A9D371DFC1FF}" destId="{BDF0AF9A-B4D2-4A62-86C3-5DC63E61FF4D}" srcOrd="1" destOrd="0" presId="urn:microsoft.com/office/officeart/2005/8/layout/vProcess5"/>
    <dgm:cxn modelId="{BDF71CD7-406D-4D91-8165-1CFAADC70780}" type="presOf" srcId="{94A0E62E-5CE1-41F0-8361-C7C9974244A2}" destId="{E328BAFB-9EE5-4D27-9783-238B61B5D16E}" srcOrd="1" destOrd="0" presId="urn:microsoft.com/office/officeart/2005/8/layout/vProcess5"/>
    <dgm:cxn modelId="{910611F1-62BA-47A8-8AFD-7466C484F7AE}" type="presOf" srcId="{872625F7-8C4E-449A-BEE3-FC5A53FFC8A6}" destId="{07E57899-394C-406E-876A-EFBC2B7687F9}" srcOrd="1" destOrd="0" presId="urn:microsoft.com/office/officeart/2005/8/layout/vProcess5"/>
    <dgm:cxn modelId="{00F3CFE2-5271-4734-BA26-6571E804F61C}" type="presParOf" srcId="{5402908C-6E61-49C6-B320-D093E76CF08D}" destId="{2D259E52-5945-4431-9182-688FD28C8662}" srcOrd="0" destOrd="0" presId="urn:microsoft.com/office/officeart/2005/8/layout/vProcess5"/>
    <dgm:cxn modelId="{7B18CD74-AA2D-46A6-8FCF-D0EADCBF3468}" type="presParOf" srcId="{5402908C-6E61-49C6-B320-D093E76CF08D}" destId="{3F081112-B05A-49C4-9399-9A40F610DBDA}" srcOrd="1" destOrd="0" presId="urn:microsoft.com/office/officeart/2005/8/layout/vProcess5"/>
    <dgm:cxn modelId="{4F7DD821-31A4-46AE-B760-5BAD5747768E}" type="presParOf" srcId="{5402908C-6E61-49C6-B320-D093E76CF08D}" destId="{967617AE-248B-49C8-A226-FEB9665A81D7}" srcOrd="2" destOrd="0" presId="urn:microsoft.com/office/officeart/2005/8/layout/vProcess5"/>
    <dgm:cxn modelId="{B562BAC4-E0DC-4AC8-97C2-BBD2C4E86496}" type="presParOf" srcId="{5402908C-6E61-49C6-B320-D093E76CF08D}" destId="{9786A4A8-376C-4466-A547-09A0DBED724C}" srcOrd="3" destOrd="0" presId="urn:microsoft.com/office/officeart/2005/8/layout/vProcess5"/>
    <dgm:cxn modelId="{0CC05686-7E58-48D3-BFD7-CD837EF09F68}" type="presParOf" srcId="{5402908C-6E61-49C6-B320-D093E76CF08D}" destId="{A86B4919-FB4D-4239-8B0D-4512A53059D4}" srcOrd="4" destOrd="0" presId="urn:microsoft.com/office/officeart/2005/8/layout/vProcess5"/>
    <dgm:cxn modelId="{C3F0330E-197E-4550-823F-18AE3931D4B7}" type="presParOf" srcId="{5402908C-6E61-49C6-B320-D093E76CF08D}" destId="{3CBD2E9D-7B38-4699-A0DC-5DEEB79278AE}" srcOrd="5" destOrd="0" presId="urn:microsoft.com/office/officeart/2005/8/layout/vProcess5"/>
    <dgm:cxn modelId="{27B63423-A104-42F1-A9D1-D92D4E2FB3AF}" type="presParOf" srcId="{5402908C-6E61-49C6-B320-D093E76CF08D}" destId="{A558BB19-F45A-4272-9093-6DBE6EB9FCEF}" srcOrd="6" destOrd="0" presId="urn:microsoft.com/office/officeart/2005/8/layout/vProcess5"/>
    <dgm:cxn modelId="{8DF2FBBB-1C3C-4A63-A7D6-7201CB65EDD9}" type="presParOf" srcId="{5402908C-6E61-49C6-B320-D093E76CF08D}" destId="{0C356D36-F2C2-4D3E-8626-2C2DA481C08B}" srcOrd="7" destOrd="0" presId="urn:microsoft.com/office/officeart/2005/8/layout/vProcess5"/>
    <dgm:cxn modelId="{193EBDD3-FB60-4299-84C6-8661F1C605FF}" type="presParOf" srcId="{5402908C-6E61-49C6-B320-D093E76CF08D}" destId="{C754B6FD-C20E-4B24-B8B9-8E8E1E495BEE}" srcOrd="8" destOrd="0" presId="urn:microsoft.com/office/officeart/2005/8/layout/vProcess5"/>
    <dgm:cxn modelId="{297912BB-54D4-473F-B46C-FA06FA84F2E2}" type="presParOf" srcId="{5402908C-6E61-49C6-B320-D093E76CF08D}" destId="{BDF0AF9A-B4D2-4A62-86C3-5DC63E61FF4D}" srcOrd="9" destOrd="0" presId="urn:microsoft.com/office/officeart/2005/8/layout/vProcess5"/>
    <dgm:cxn modelId="{3445FBC1-5C61-4605-BFC3-D2C53A8E27C6}" type="presParOf" srcId="{5402908C-6E61-49C6-B320-D093E76CF08D}" destId="{07E57899-394C-406E-876A-EFBC2B7687F9}" srcOrd="10" destOrd="0" presId="urn:microsoft.com/office/officeart/2005/8/layout/vProcess5"/>
    <dgm:cxn modelId="{0DE102CD-9D41-467E-BFCE-89724E2E1BE9}" type="presParOf" srcId="{5402908C-6E61-49C6-B320-D093E76CF08D}" destId="{E328BAFB-9EE5-4D27-9783-238B61B5D16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8BBB9-47B6-47A8-8DCF-5EC8D7188960}">
      <dsp:nvSpPr>
        <dsp:cNvPr id="0" name=""/>
        <dsp:cNvSpPr/>
      </dsp:nvSpPr>
      <dsp:spPr>
        <a:xfrm>
          <a:off x="2753807" y="1004156"/>
          <a:ext cx="6684384" cy="6684384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E3B25-760A-4B02-93E5-5BCB7D642E34}">
      <dsp:nvSpPr>
        <dsp:cNvPr id="0" name=""/>
        <dsp:cNvSpPr/>
      </dsp:nvSpPr>
      <dsp:spPr>
        <a:xfrm>
          <a:off x="2753807" y="1004156"/>
          <a:ext cx="6684384" cy="6684384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DD17C-E9FB-4215-9078-6E89BAC93A1D}">
      <dsp:nvSpPr>
        <dsp:cNvPr id="0" name=""/>
        <dsp:cNvSpPr/>
      </dsp:nvSpPr>
      <dsp:spPr>
        <a:xfrm>
          <a:off x="2753807" y="1004156"/>
          <a:ext cx="6684384" cy="6684384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9568EA-6941-4BB7-82C2-DFA0396FA77C}">
      <dsp:nvSpPr>
        <dsp:cNvPr id="0" name=""/>
        <dsp:cNvSpPr/>
      </dsp:nvSpPr>
      <dsp:spPr>
        <a:xfrm>
          <a:off x="2753807" y="1004156"/>
          <a:ext cx="6684384" cy="6684384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134BD-50E6-4459-B6D6-1A6075D38E26}">
      <dsp:nvSpPr>
        <dsp:cNvPr id="0" name=""/>
        <dsp:cNvSpPr/>
      </dsp:nvSpPr>
      <dsp:spPr>
        <a:xfrm>
          <a:off x="2753807" y="1004156"/>
          <a:ext cx="6684384" cy="6684384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CF90B-B85D-4A1E-8AD9-4F6216F94D18}">
      <dsp:nvSpPr>
        <dsp:cNvPr id="0" name=""/>
        <dsp:cNvSpPr/>
      </dsp:nvSpPr>
      <dsp:spPr>
        <a:xfrm>
          <a:off x="4557117" y="2807465"/>
          <a:ext cx="3077765" cy="307776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Stakeholders</a:t>
          </a:r>
        </a:p>
      </dsp:txBody>
      <dsp:txXfrm>
        <a:off x="5007845" y="3258193"/>
        <a:ext cx="2176309" cy="2176309"/>
      </dsp:txXfrm>
    </dsp:sp>
    <dsp:sp modelId="{D500DC87-9C95-46B6-94A1-1D27CE22285A}">
      <dsp:nvSpPr>
        <dsp:cNvPr id="0" name=""/>
        <dsp:cNvSpPr/>
      </dsp:nvSpPr>
      <dsp:spPr>
        <a:xfrm>
          <a:off x="5018782" y="4498"/>
          <a:ext cx="2154435" cy="2154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Prelicensing</a:t>
          </a:r>
          <a:r>
            <a:rPr lang="en-US" sz="2100" kern="1200" dirty="0"/>
            <a:t> Outreach</a:t>
          </a:r>
        </a:p>
      </dsp:txBody>
      <dsp:txXfrm>
        <a:off x="5334292" y="320008"/>
        <a:ext cx="1523415" cy="1523415"/>
      </dsp:txXfrm>
    </dsp:sp>
    <dsp:sp modelId="{A7103C63-21F6-45EC-840D-530613035C77}">
      <dsp:nvSpPr>
        <dsp:cNvPr id="0" name=""/>
        <dsp:cNvSpPr/>
      </dsp:nvSpPr>
      <dsp:spPr>
        <a:xfrm>
          <a:off x="8123632" y="2260303"/>
          <a:ext cx="2154435" cy="2154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Stakeholder Relations</a:t>
          </a:r>
        </a:p>
      </dsp:txBody>
      <dsp:txXfrm>
        <a:off x="8439142" y="2575813"/>
        <a:ext cx="1523415" cy="1523415"/>
      </dsp:txXfrm>
    </dsp:sp>
    <dsp:sp modelId="{B3AB931A-71D1-4CD6-B169-9A5D406F6E27}">
      <dsp:nvSpPr>
        <dsp:cNvPr id="0" name=""/>
        <dsp:cNvSpPr/>
      </dsp:nvSpPr>
      <dsp:spPr>
        <a:xfrm>
          <a:off x="6937684" y="5910273"/>
          <a:ext cx="2154435" cy="21544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Government Liaison Program</a:t>
          </a:r>
        </a:p>
      </dsp:txBody>
      <dsp:txXfrm>
        <a:off x="7253194" y="6225783"/>
        <a:ext cx="1523415" cy="1523415"/>
      </dsp:txXfrm>
    </dsp:sp>
    <dsp:sp modelId="{CF9E5E6A-7E50-4515-B2D5-35FAC2DD44E1}">
      <dsp:nvSpPr>
        <dsp:cNvPr id="0" name=""/>
        <dsp:cNvSpPr/>
      </dsp:nvSpPr>
      <dsp:spPr>
        <a:xfrm>
          <a:off x="3099879" y="5910273"/>
          <a:ext cx="2154435" cy="215443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Strategic Stakeholder Advisory Group</a:t>
          </a:r>
        </a:p>
      </dsp:txBody>
      <dsp:txXfrm>
        <a:off x="3415389" y="6225783"/>
        <a:ext cx="1523415" cy="1523415"/>
      </dsp:txXfrm>
    </dsp:sp>
    <dsp:sp modelId="{20D049DA-B4DA-4840-AB3C-8B312D3F28C5}">
      <dsp:nvSpPr>
        <dsp:cNvPr id="0" name=""/>
        <dsp:cNvSpPr/>
      </dsp:nvSpPr>
      <dsp:spPr>
        <a:xfrm>
          <a:off x="1913931" y="2260303"/>
          <a:ext cx="2154435" cy="2154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Practice Advisory Services</a:t>
          </a:r>
        </a:p>
      </dsp:txBody>
      <dsp:txXfrm>
        <a:off x="2229441" y="2575813"/>
        <a:ext cx="1523415" cy="1523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81112-B05A-49C4-9399-9A40F610DBDA}">
      <dsp:nvSpPr>
        <dsp:cNvPr id="0" name=""/>
        <dsp:cNvSpPr/>
      </dsp:nvSpPr>
      <dsp:spPr>
        <a:xfrm>
          <a:off x="0" y="0"/>
          <a:ext cx="8430317" cy="16894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ssistant" pitchFamily="2" charset="-79"/>
              <a:cs typeface="Assistant" pitchFamily="2" charset="-79"/>
            </a:rPr>
            <a:t>Council</a:t>
          </a:r>
        </a:p>
      </dsp:txBody>
      <dsp:txXfrm>
        <a:off x="49482" y="49482"/>
        <a:ext cx="6464534" cy="1590465"/>
      </dsp:txXfrm>
    </dsp:sp>
    <dsp:sp modelId="{967617AE-248B-49C8-A226-FEB9665A81D7}">
      <dsp:nvSpPr>
        <dsp:cNvPr id="0" name=""/>
        <dsp:cNvSpPr/>
      </dsp:nvSpPr>
      <dsp:spPr>
        <a:xfrm>
          <a:off x="706039" y="1996598"/>
          <a:ext cx="8430317" cy="1689429"/>
        </a:xfrm>
        <a:prstGeom prst="roundRect">
          <a:avLst>
            <a:gd name="adj" fmla="val 10000"/>
          </a:avLst>
        </a:prstGeom>
        <a:solidFill>
          <a:schemeClr val="accent5">
            <a:hueOff val="-4011432"/>
            <a:satOff val="-15022"/>
            <a:lumOff val="101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ssistant" pitchFamily="2" charset="-79"/>
              <a:cs typeface="Assistant" pitchFamily="2" charset="-79"/>
            </a:rPr>
            <a:t>Governance Committees</a:t>
          </a:r>
        </a:p>
      </dsp:txBody>
      <dsp:txXfrm>
        <a:off x="755521" y="2046080"/>
        <a:ext cx="6527185" cy="1590465"/>
      </dsp:txXfrm>
    </dsp:sp>
    <dsp:sp modelId="{9786A4A8-376C-4466-A547-09A0DBED724C}">
      <dsp:nvSpPr>
        <dsp:cNvPr id="0" name=""/>
        <dsp:cNvSpPr/>
      </dsp:nvSpPr>
      <dsp:spPr>
        <a:xfrm>
          <a:off x="1401540" y="3993197"/>
          <a:ext cx="8430317" cy="1689429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ssistant" pitchFamily="2" charset="-79"/>
              <a:cs typeface="Assistant" pitchFamily="2" charset="-79"/>
            </a:rPr>
            <a:t>Policy/Governance Teams</a:t>
          </a:r>
        </a:p>
      </dsp:txBody>
      <dsp:txXfrm>
        <a:off x="1451022" y="4042679"/>
        <a:ext cx="6537723" cy="1590465"/>
      </dsp:txXfrm>
    </dsp:sp>
    <dsp:sp modelId="{A86B4919-FB4D-4239-8B0D-4512A53059D4}">
      <dsp:nvSpPr>
        <dsp:cNvPr id="0" name=""/>
        <dsp:cNvSpPr/>
      </dsp:nvSpPr>
      <dsp:spPr>
        <a:xfrm>
          <a:off x="2107579" y="5989795"/>
          <a:ext cx="8430317" cy="1689429"/>
        </a:xfrm>
        <a:prstGeom prst="roundRect">
          <a:avLst>
            <a:gd name="adj" fmla="val 1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Assistant" pitchFamily="2" charset="-79"/>
              <a:cs typeface="Assistant" pitchFamily="2" charset="-79"/>
            </a:rPr>
            <a:t>External Relations  </a:t>
          </a:r>
          <a:br>
            <a:rPr lang="en-US" sz="3200" b="1" kern="1200" dirty="0">
              <a:latin typeface="Assistant" pitchFamily="2" charset="-79"/>
              <a:cs typeface="Assistant" pitchFamily="2" charset="-79"/>
            </a:rPr>
          </a:br>
          <a:r>
            <a:rPr lang="en-US" sz="2400" b="1" kern="1200" dirty="0">
              <a:latin typeface="Assistant" pitchFamily="2" charset="-79"/>
              <a:cs typeface="Assistant" pitchFamily="2" charset="-79"/>
            </a:rPr>
            <a:t>(Advisory Group + Stakeholder Engagements)</a:t>
          </a:r>
          <a:endParaRPr lang="en-US" sz="3200" b="1" kern="1200" dirty="0">
            <a:latin typeface="Assistant" pitchFamily="2" charset="-79"/>
            <a:cs typeface="Assistant" pitchFamily="2" charset="-79"/>
          </a:endParaRPr>
        </a:p>
      </dsp:txBody>
      <dsp:txXfrm>
        <a:off x="2157061" y="6039277"/>
        <a:ext cx="6527185" cy="1590465"/>
      </dsp:txXfrm>
    </dsp:sp>
    <dsp:sp modelId="{3CBD2E9D-7B38-4699-A0DC-5DEEB79278AE}">
      <dsp:nvSpPr>
        <dsp:cNvPr id="0" name=""/>
        <dsp:cNvSpPr/>
      </dsp:nvSpPr>
      <dsp:spPr>
        <a:xfrm>
          <a:off x="7332188" y="1293949"/>
          <a:ext cx="1098129" cy="1098129"/>
        </a:xfrm>
        <a:prstGeom prst="downArrow">
          <a:avLst>
            <a:gd name="adj1" fmla="val 55000"/>
            <a:gd name="adj2" fmla="val 45000"/>
          </a:avLst>
        </a:pr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>
            <a:solidFill>
              <a:schemeClr val="bg1"/>
            </a:solidFill>
          </a:endParaRPr>
        </a:p>
      </dsp:txBody>
      <dsp:txXfrm>
        <a:off x="7579267" y="1293949"/>
        <a:ext cx="603971" cy="826342"/>
      </dsp:txXfrm>
    </dsp:sp>
    <dsp:sp modelId="{A558BB19-F45A-4272-9093-6DBE6EB9FCEF}">
      <dsp:nvSpPr>
        <dsp:cNvPr id="0" name=""/>
        <dsp:cNvSpPr/>
      </dsp:nvSpPr>
      <dsp:spPr>
        <a:xfrm>
          <a:off x="8038227" y="3290547"/>
          <a:ext cx="1098129" cy="1098129"/>
        </a:xfrm>
        <a:prstGeom prst="downArrow">
          <a:avLst>
            <a:gd name="adj1" fmla="val 55000"/>
            <a:gd name="adj2" fmla="val 45000"/>
          </a:avLst>
        </a:pr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>
            <a:solidFill>
              <a:schemeClr val="bg1"/>
            </a:solidFill>
          </a:endParaRPr>
        </a:p>
      </dsp:txBody>
      <dsp:txXfrm>
        <a:off x="8285306" y="3290547"/>
        <a:ext cx="603971" cy="826342"/>
      </dsp:txXfrm>
    </dsp:sp>
    <dsp:sp modelId="{0C356D36-F2C2-4D3E-8626-2C2DA481C08B}">
      <dsp:nvSpPr>
        <dsp:cNvPr id="0" name=""/>
        <dsp:cNvSpPr/>
      </dsp:nvSpPr>
      <dsp:spPr>
        <a:xfrm>
          <a:off x="8733728" y="4993869"/>
          <a:ext cx="1098129" cy="1098129"/>
        </a:xfrm>
        <a:prstGeom prst="downArrow">
          <a:avLst>
            <a:gd name="adj1" fmla="val 55000"/>
            <a:gd name="adj2" fmla="val 45000"/>
          </a:avLst>
        </a:pr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kern="1200">
            <a:solidFill>
              <a:schemeClr val="bg1"/>
            </a:solidFill>
          </a:endParaRPr>
        </a:p>
      </dsp:txBody>
      <dsp:txXfrm>
        <a:off x="8980807" y="4993869"/>
        <a:ext cx="603971" cy="826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2248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100" b="0" i="0" u="none" strike="noStrike" baseline="0" dirty="0">
              <a:solidFill>
                <a:srgbClr val="000000"/>
              </a:solidFill>
              <a:latin typeface="SegoeUI"/>
            </a:endParaRPr>
          </a:p>
        </p:txBody>
      </p:sp>
      <p:sp>
        <p:nvSpPr>
          <p:cNvPr id="376" name="Google Shape;3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1501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en-CA" sz="1800" b="0" i="0" u="none" strike="noStrike" kern="100" baseline="0" dirty="0">
              <a:solidFill>
                <a:srgbClr val="00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6" name="Google Shape;3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841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6" name="Google Shape;31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7374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>
          <a:extLst>
            <a:ext uri="{FF2B5EF4-FFF2-40B4-BE49-F238E27FC236}">
              <a16:creationId xmlns:a16="http://schemas.microsoft.com/office/drawing/2014/main" id="{9EC8F58C-084E-841F-052B-681D55F21D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>
            <a:extLst>
              <a:ext uri="{FF2B5EF4-FFF2-40B4-BE49-F238E27FC236}">
                <a16:creationId xmlns:a16="http://schemas.microsoft.com/office/drawing/2014/main" id="{16A16A43-C761-3A88-1A5B-ACB2701316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04" name="Google Shape;104;p4:notes">
            <a:extLst>
              <a:ext uri="{FF2B5EF4-FFF2-40B4-BE49-F238E27FC236}">
                <a16:creationId xmlns:a16="http://schemas.microsoft.com/office/drawing/2014/main" id="{491285F0-E760-A458-E954-B6037C6E9D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010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0" y="8631788"/>
            <a:ext cx="18288118" cy="1655221"/>
          </a:xfrm>
          <a:custGeom>
            <a:avLst/>
            <a:gdLst/>
            <a:ahLst/>
            <a:cxnLst/>
            <a:rect l="l" t="t" r="r" b="b"/>
            <a:pathLst>
              <a:path w="4816592" h="435940" extrusionOk="0">
                <a:moveTo>
                  <a:pt x="0" y="0"/>
                </a:moveTo>
                <a:lnTo>
                  <a:pt x="4816592" y="0"/>
                </a:lnTo>
                <a:lnTo>
                  <a:pt x="4816592" y="435940"/>
                </a:lnTo>
                <a:lnTo>
                  <a:pt x="0" y="435940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1507350" y="47318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●"/>
              <a:defRPr sz="34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○"/>
              <a:defRPr sz="34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■"/>
              <a:defRPr sz="34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●"/>
              <a:defRPr sz="34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○"/>
              <a:defRPr sz="34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■"/>
              <a:defRPr sz="34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●"/>
              <a:defRPr sz="34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○"/>
              <a:defRPr sz="34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4445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ssistant"/>
              <a:buChar char="■"/>
              <a:defRPr sz="34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152300" y="649600"/>
            <a:ext cx="14335800" cy="33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300"/>
              <a:buFont typeface="Tenor Sans"/>
              <a:buNone/>
              <a:defRPr sz="123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/>
          <p:nvPr/>
        </p:nvSpPr>
        <p:spPr>
          <a:xfrm>
            <a:off x="0" y="0"/>
            <a:ext cx="18280075" cy="10330159"/>
          </a:xfrm>
          <a:custGeom>
            <a:avLst/>
            <a:gdLst/>
            <a:ahLst/>
            <a:cxnLst/>
            <a:rect l="l" t="t" r="r" b="b"/>
            <a:pathLst>
              <a:path w="8971816" h="1534372" extrusionOk="0">
                <a:moveTo>
                  <a:pt x="0" y="0"/>
                </a:moveTo>
                <a:lnTo>
                  <a:pt x="8971816" y="0"/>
                </a:lnTo>
                <a:lnTo>
                  <a:pt x="8971816" y="1534372"/>
                </a:lnTo>
                <a:lnTo>
                  <a:pt x="0" y="1534372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900475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6665375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3"/>
          </p:nvPr>
        </p:nvSpPr>
        <p:spPr>
          <a:xfrm>
            <a:off x="12522450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Google Shape;26;p6"/>
          <p:cNvCxnSpPr/>
          <p:nvPr/>
        </p:nvCxnSpPr>
        <p:spPr>
          <a:xfrm rot="-5400000">
            <a:off x="3123221" y="6406499"/>
            <a:ext cx="61956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6"/>
          <p:cNvCxnSpPr/>
          <p:nvPr/>
        </p:nvCxnSpPr>
        <p:spPr>
          <a:xfrm rot="-5400000">
            <a:off x="8946460" y="6406499"/>
            <a:ext cx="61956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034175" y="7248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/>
          <p:nvPr/>
        </p:nvSpPr>
        <p:spPr>
          <a:xfrm>
            <a:off x="-304050" y="5575575"/>
            <a:ext cx="18592045" cy="4711422"/>
          </a:xfrm>
          <a:custGeom>
            <a:avLst/>
            <a:gdLst/>
            <a:ahLst/>
            <a:cxnLst/>
            <a:rect l="l" t="t" r="r" b="b"/>
            <a:pathLst>
              <a:path w="4816592" h="435940" extrusionOk="0">
                <a:moveTo>
                  <a:pt x="0" y="0"/>
                </a:moveTo>
                <a:lnTo>
                  <a:pt x="4816592" y="0"/>
                </a:lnTo>
                <a:lnTo>
                  <a:pt x="4816592" y="435940"/>
                </a:lnTo>
                <a:lnTo>
                  <a:pt x="0" y="435940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7096250" y="2865250"/>
            <a:ext cx="8431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2" name="Google Shape;32;p7"/>
          <p:cNvSpPr>
            <a:spLocks noGrp="1"/>
          </p:cNvSpPr>
          <p:nvPr>
            <p:ph type="pic" idx="2"/>
          </p:nvPr>
        </p:nvSpPr>
        <p:spPr>
          <a:xfrm>
            <a:off x="-7249675" y="-36300"/>
            <a:ext cx="13866600" cy="103995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7"/>
          <p:cNvSpPr/>
          <p:nvPr/>
        </p:nvSpPr>
        <p:spPr>
          <a:xfrm>
            <a:off x="6335797" y="5495283"/>
            <a:ext cx="3086608" cy="259388"/>
          </a:xfrm>
          <a:custGeom>
            <a:avLst/>
            <a:gdLst/>
            <a:ahLst/>
            <a:cxnLst/>
            <a:rect l="l" t="t" r="r" b="b"/>
            <a:pathLst>
              <a:path w="812800" h="68305" extrusionOk="0">
                <a:moveTo>
                  <a:pt x="0" y="0"/>
                </a:moveTo>
                <a:lnTo>
                  <a:pt x="812800" y="0"/>
                </a:lnTo>
                <a:lnTo>
                  <a:pt x="812800" y="68305"/>
                </a:lnTo>
                <a:lnTo>
                  <a:pt x="0" y="68305"/>
                </a:lnTo>
                <a:close/>
              </a:path>
            </a:pathLst>
          </a:custGeom>
          <a:solidFill>
            <a:srgbClr val="B4E3EF"/>
          </a:solidFill>
          <a:ln>
            <a:noFill/>
          </a:ln>
        </p:spPr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7471950" y="59532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218400" y="48973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52300" y="649600"/>
            <a:ext cx="14335800" cy="3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300"/>
              <a:buFont typeface="Tenor Sans"/>
              <a:buNone/>
              <a:defRPr sz="123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</p:sldLayoutIdLst>
  <p:transition spd="slow">
    <p:cover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1"/>
          <p:cNvGrpSpPr/>
          <p:nvPr/>
        </p:nvGrpSpPr>
        <p:grpSpPr>
          <a:xfrm>
            <a:off x="0" y="8190428"/>
            <a:ext cx="18287996" cy="3303286"/>
            <a:chOff x="0" y="-57149"/>
            <a:chExt cx="4816592" cy="870000"/>
          </a:xfrm>
        </p:grpSpPr>
        <p:sp>
          <p:nvSpPr>
            <p:cNvPr id="55" name="Google Shape;55;p11"/>
            <p:cNvSpPr/>
            <p:nvPr/>
          </p:nvSpPr>
          <p:spPr>
            <a:xfrm>
              <a:off x="0" y="0"/>
              <a:ext cx="4816592" cy="435940"/>
            </a:xfrm>
            <a:custGeom>
              <a:avLst/>
              <a:gdLst/>
              <a:ahLst/>
              <a:cxnLst/>
              <a:rect l="l" t="t" r="r" b="b"/>
              <a:pathLst>
                <a:path w="4816592" h="435940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435940"/>
                  </a:lnTo>
                  <a:lnTo>
                    <a:pt x="0" y="435940"/>
                  </a:lnTo>
                  <a:close/>
                </a:path>
              </a:pathLst>
            </a:custGeom>
            <a:solidFill>
              <a:srgbClr val="0C48BB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Google Shape;56;p11"/>
            <p:cNvSpPr txBox="1"/>
            <p:nvPr/>
          </p:nvSpPr>
          <p:spPr>
            <a:xfrm>
              <a:off x="0" y="-57149"/>
              <a:ext cx="4816500" cy="870000"/>
            </a:xfrm>
            <a:prstGeom prst="rect">
              <a:avLst/>
            </a:prstGeom>
            <a:solidFill>
              <a:srgbClr val="013667"/>
            </a:solidFill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7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00447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4506656" y="5117615"/>
            <a:ext cx="5856544" cy="5187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accent4"/>
                </a:solidFill>
              </a:rPr>
              <a:t>SOAR ANNUAL CONFERENCE November 14, 2024</a:t>
            </a:r>
            <a:endParaRPr sz="2800" b="1" dirty="0">
              <a:solidFill>
                <a:schemeClr val="accent4"/>
              </a:solidFill>
            </a:endParaRPr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416424" y="3454302"/>
            <a:ext cx="14415247" cy="18162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sz="7500" b="1" i="0" u="none" strike="noStrike" kern="0" cap="none" spc="0" normalizeH="0" baseline="0" noProof="0" dirty="0">
                <a:ln>
                  <a:noFill/>
                </a:ln>
                <a:solidFill>
                  <a:srgbClr val="013667"/>
                </a:solidFill>
                <a:effectLst/>
                <a:uLnTx/>
                <a:uFillTx/>
                <a:latin typeface="Tenor Sans"/>
                <a:cs typeface="Arial"/>
                <a:sym typeface="Tenor Sans"/>
              </a:rPr>
              <a:t>Stakeholder Engagement</a:t>
            </a:r>
            <a:endParaRPr sz="6600" dirty="0">
              <a:solidFill>
                <a:srgbClr val="013667"/>
              </a:solidFill>
            </a:endParaRPr>
          </a:p>
        </p:txBody>
      </p:sp>
      <p:pic>
        <p:nvPicPr>
          <p:cNvPr id="5" name="Picture 4" descr="A picture containing text, font, screenshot, graphics&#10;&#10;Description automatically generated">
            <a:extLst>
              <a:ext uri="{FF2B5EF4-FFF2-40B4-BE49-F238E27FC236}">
                <a16:creationId xmlns:a16="http://schemas.microsoft.com/office/drawing/2014/main" id="{4BAB9481-B00B-8A40-07AA-55EA9465F3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0611"/>
          <a:stretch/>
        </p:blipFill>
        <p:spPr>
          <a:xfrm>
            <a:off x="451435" y="767691"/>
            <a:ext cx="6652750" cy="1494364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8589F56-092F-F1D1-9E84-08179036E764}"/>
              </a:ext>
            </a:extLst>
          </p:cNvPr>
          <p:cNvCxnSpPr/>
          <p:nvPr/>
        </p:nvCxnSpPr>
        <p:spPr>
          <a:xfrm flipH="1">
            <a:off x="4577668" y="4848496"/>
            <a:ext cx="8280000" cy="0"/>
          </a:xfrm>
          <a:prstGeom prst="line">
            <a:avLst/>
          </a:prstGeom>
          <a:ln w="1016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BC24150-F0BA-A976-1050-7A303ECBFE01}"/>
              </a:ext>
            </a:extLst>
          </p:cNvPr>
          <p:cNvSpPr txBox="1"/>
          <p:nvPr/>
        </p:nvSpPr>
        <p:spPr>
          <a:xfrm>
            <a:off x="0" y="8556239"/>
            <a:ext cx="18288000" cy="1371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 Sans"/>
                <a:cs typeface="Arial"/>
                <a:sym typeface="Tenor Sans"/>
              </a:rPr>
              <a:t>David Smith   </a:t>
            </a:r>
            <a:b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 Sans"/>
                <a:cs typeface="Arial"/>
                <a:sym typeface="Tenor Sans"/>
              </a:rPr>
            </a:b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enor Sans"/>
                <a:cs typeface="Arial"/>
                <a:sym typeface="Tenor Sans"/>
              </a:rPr>
              <a:t>Director, External Relations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me Creator - Funny I am your stakeholder! And I will find you! Meme  Generator at MemeCreator.org!">
            <a:extLst>
              <a:ext uri="{FF2B5EF4-FFF2-40B4-BE49-F238E27FC236}">
                <a16:creationId xmlns:a16="http://schemas.microsoft.com/office/drawing/2014/main" id="{F0AF6C0B-EB06-632C-2AA2-B41180A3A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979" y="0"/>
            <a:ext cx="15694335" cy="1028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1841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Google Shape;413;p27"/>
          <p:cNvGrpSpPr/>
          <p:nvPr/>
        </p:nvGrpSpPr>
        <p:grpSpPr>
          <a:xfrm>
            <a:off x="0" y="-216992"/>
            <a:ext cx="8338665" cy="10654953"/>
            <a:chOff x="0" y="-57150"/>
            <a:chExt cx="2196192" cy="2758900"/>
          </a:xfrm>
        </p:grpSpPr>
        <p:sp>
          <p:nvSpPr>
            <p:cNvPr id="414" name="Google Shape;414;p27"/>
            <p:cNvSpPr/>
            <p:nvPr/>
          </p:nvSpPr>
          <p:spPr>
            <a:xfrm>
              <a:off x="0" y="0"/>
              <a:ext cx="2196192" cy="2701750"/>
            </a:xfrm>
            <a:custGeom>
              <a:avLst/>
              <a:gdLst/>
              <a:ahLst/>
              <a:cxnLst/>
              <a:rect l="l" t="t" r="r" b="b"/>
              <a:pathLst>
                <a:path w="2196192" h="2701750" extrusionOk="0">
                  <a:moveTo>
                    <a:pt x="0" y="0"/>
                  </a:moveTo>
                  <a:lnTo>
                    <a:pt x="2196192" y="0"/>
                  </a:lnTo>
                  <a:lnTo>
                    <a:pt x="2196192" y="2701750"/>
                  </a:lnTo>
                  <a:lnTo>
                    <a:pt x="0" y="2701750"/>
                  </a:lnTo>
                  <a:close/>
                </a:path>
              </a:pathLst>
            </a:custGeom>
            <a:solidFill>
              <a:srgbClr val="013667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7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7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7" name="Google Shape;417;p27"/>
          <p:cNvSpPr txBox="1"/>
          <p:nvPr/>
        </p:nvSpPr>
        <p:spPr>
          <a:xfrm>
            <a:off x="1028700" y="2298901"/>
            <a:ext cx="78228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7500" b="0" i="0" u="none" strike="noStrike" kern="0" cap="none" spc="0" normalizeH="0" baseline="0" noProof="0" dirty="0">
                <a:ln>
                  <a:noFill/>
                </a:ln>
                <a:solidFill>
                  <a:srgbClr val="F6F6F6"/>
                </a:solidFill>
                <a:effectLst/>
                <a:uLnTx/>
                <a:uFillTx/>
                <a:latin typeface="Tenor Sans"/>
                <a:ea typeface="Tenor Sans"/>
                <a:cs typeface="Tenor Sans"/>
                <a:sym typeface="Tenor Sans"/>
              </a:rPr>
              <a:t>Why External Relations?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9" name="Google Shape;419;p27"/>
          <p:cNvSpPr/>
          <p:nvPr/>
        </p:nvSpPr>
        <p:spPr>
          <a:xfrm>
            <a:off x="1028700" y="5129103"/>
            <a:ext cx="6126545" cy="149968"/>
          </a:xfrm>
          <a:custGeom>
            <a:avLst/>
            <a:gdLst/>
            <a:ahLst/>
            <a:cxnLst/>
            <a:rect l="l" t="t" r="r" b="b"/>
            <a:pathLst>
              <a:path w="1613576" h="39498" extrusionOk="0">
                <a:moveTo>
                  <a:pt x="0" y="0"/>
                </a:moveTo>
                <a:lnTo>
                  <a:pt x="1613576" y="0"/>
                </a:lnTo>
                <a:lnTo>
                  <a:pt x="1613576" y="39498"/>
                </a:lnTo>
                <a:lnTo>
                  <a:pt x="0" y="39498"/>
                </a:lnTo>
                <a:close/>
              </a:path>
            </a:pathLst>
          </a:custGeom>
          <a:solidFill>
            <a:srgbClr val="569CBF"/>
          </a:solidFill>
          <a:ln>
            <a:noFill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3" name="Picture 2" descr="A close-up of a document&#10;&#10;Description automatically generated">
            <a:extLst>
              <a:ext uri="{FF2B5EF4-FFF2-40B4-BE49-F238E27FC236}">
                <a16:creationId xmlns:a16="http://schemas.microsoft.com/office/drawing/2014/main" id="{C74FB26A-E319-5571-704E-DD2A2ECF3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1500" y="665131"/>
            <a:ext cx="8877867" cy="3715407"/>
          </a:xfrm>
          <a:prstGeom prst="rect">
            <a:avLst/>
          </a:prstGeom>
        </p:spPr>
      </p:pic>
      <p:pic>
        <p:nvPicPr>
          <p:cNvPr id="5" name="Picture 4" descr="A brown rectangular object with text&#10;&#10;Description automatically generated">
            <a:extLst>
              <a:ext uri="{FF2B5EF4-FFF2-40B4-BE49-F238E27FC236}">
                <a16:creationId xmlns:a16="http://schemas.microsoft.com/office/drawing/2014/main" id="{181827EE-4F8C-E28A-35B5-17378AE3F6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381" r="20158"/>
          <a:stretch/>
        </p:blipFill>
        <p:spPr>
          <a:xfrm rot="249935">
            <a:off x="14214190" y="5551090"/>
            <a:ext cx="2841611" cy="3756013"/>
          </a:xfrm>
          <a:prstGeom prst="rect">
            <a:avLst/>
          </a:prstGeom>
        </p:spPr>
      </p:pic>
      <p:pic>
        <p:nvPicPr>
          <p:cNvPr id="7" name="Picture 6" descr="A blue rectangle with black text&#10;&#10;Description automatically generated">
            <a:extLst>
              <a:ext uri="{FF2B5EF4-FFF2-40B4-BE49-F238E27FC236}">
                <a16:creationId xmlns:a16="http://schemas.microsoft.com/office/drawing/2014/main" id="{7015788F-1E9B-C0FA-F41A-58852DF2FF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323972">
            <a:off x="9841179" y="5539126"/>
            <a:ext cx="2875625" cy="37213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0433550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7"/>
          <p:cNvSpPr/>
          <p:nvPr/>
        </p:nvSpPr>
        <p:spPr>
          <a:xfrm>
            <a:off x="11332522" y="0"/>
            <a:ext cx="6992386" cy="10287001"/>
          </a:xfrm>
          <a:custGeom>
            <a:avLst/>
            <a:gdLst/>
            <a:ahLst/>
            <a:cxnLst/>
            <a:rect l="l" t="t" r="r" b="b"/>
            <a:pathLst>
              <a:path w="2196192" h="2701750" extrusionOk="0">
                <a:moveTo>
                  <a:pt x="0" y="0"/>
                </a:moveTo>
                <a:lnTo>
                  <a:pt x="2196192" y="0"/>
                </a:lnTo>
                <a:lnTo>
                  <a:pt x="2196192" y="2701750"/>
                </a:lnTo>
                <a:lnTo>
                  <a:pt x="0" y="2701750"/>
                </a:lnTo>
                <a:close/>
              </a:path>
            </a:pathLst>
          </a:custGeom>
          <a:solidFill>
            <a:srgbClr val="013667"/>
          </a:solidFill>
          <a:ln>
            <a:noFill/>
          </a:ln>
        </p:spPr>
        <p:txBody>
          <a:bodyPr/>
          <a:lstStyle/>
          <a:p>
            <a:endParaRPr lang="en-CA" dirty="0"/>
          </a:p>
        </p:txBody>
      </p:sp>
      <p:sp>
        <p:nvSpPr>
          <p:cNvPr id="417" name="Google Shape;417;p27"/>
          <p:cNvSpPr txBox="1"/>
          <p:nvPr/>
        </p:nvSpPr>
        <p:spPr>
          <a:xfrm>
            <a:off x="11649244" y="2657461"/>
            <a:ext cx="6550299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rgbClr val="F6F6F6"/>
                </a:solidFill>
                <a:latin typeface="Tenor Sans"/>
                <a:ea typeface="Tenor Sans"/>
                <a:cs typeface="Tenor Sans"/>
                <a:sym typeface="Tenor Sans"/>
              </a:rPr>
              <a:t>Engaging Stakeholders via </a:t>
            </a:r>
            <a:br>
              <a:rPr lang="en-US" sz="5400" b="1" dirty="0">
                <a:solidFill>
                  <a:srgbClr val="F6F6F6"/>
                </a:solidFill>
                <a:latin typeface="Tenor Sans"/>
                <a:ea typeface="Tenor Sans"/>
                <a:cs typeface="Tenor Sans"/>
                <a:sym typeface="Tenor Sans"/>
              </a:rPr>
            </a:br>
            <a:r>
              <a:rPr lang="en-US" sz="5400" b="1" dirty="0">
                <a:solidFill>
                  <a:srgbClr val="F6F6F6"/>
                </a:solidFill>
                <a:latin typeface="Tenor Sans"/>
                <a:ea typeface="Tenor Sans"/>
                <a:cs typeface="Tenor Sans"/>
                <a:sym typeface="Tenor Sans"/>
              </a:rPr>
              <a:t>External Relations</a:t>
            </a:r>
            <a:endParaRPr lang="en-US" sz="1000" b="1" dirty="0"/>
          </a:p>
        </p:txBody>
      </p:sp>
      <p:sp>
        <p:nvSpPr>
          <p:cNvPr id="419" name="Google Shape;419;p27"/>
          <p:cNvSpPr/>
          <p:nvPr/>
        </p:nvSpPr>
        <p:spPr>
          <a:xfrm>
            <a:off x="11737189" y="5484250"/>
            <a:ext cx="6126545" cy="149968"/>
          </a:xfrm>
          <a:custGeom>
            <a:avLst/>
            <a:gdLst/>
            <a:ahLst/>
            <a:cxnLst/>
            <a:rect l="l" t="t" r="r" b="b"/>
            <a:pathLst>
              <a:path w="1613576" h="39498" extrusionOk="0">
                <a:moveTo>
                  <a:pt x="0" y="0"/>
                </a:moveTo>
                <a:lnTo>
                  <a:pt x="1613576" y="0"/>
                </a:lnTo>
                <a:lnTo>
                  <a:pt x="1613576" y="39498"/>
                </a:lnTo>
                <a:lnTo>
                  <a:pt x="0" y="39498"/>
                </a:lnTo>
                <a:close/>
              </a:path>
            </a:pathLst>
          </a:custGeom>
          <a:solidFill>
            <a:srgbClr val="569CBF"/>
          </a:solidFill>
          <a:ln>
            <a:noFill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B72F1D1-2518-77CF-75CB-3CA34D7AF4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282959"/>
              </p:ext>
            </p:extLst>
          </p:nvPr>
        </p:nvGraphicFramePr>
        <p:xfrm>
          <a:off x="-361583" y="1079500"/>
          <a:ext cx="12192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rrow: Up-Down 6">
            <a:extLst>
              <a:ext uri="{FF2B5EF4-FFF2-40B4-BE49-F238E27FC236}">
                <a16:creationId xmlns:a16="http://schemas.microsoft.com/office/drawing/2014/main" id="{33453E95-10BD-A9AA-332B-55DDFDA6E293}"/>
              </a:ext>
            </a:extLst>
          </p:cNvPr>
          <p:cNvSpPr/>
          <p:nvPr/>
        </p:nvSpPr>
        <p:spPr>
          <a:xfrm rot="13026687">
            <a:off x="4339683" y="6545518"/>
            <a:ext cx="374296" cy="641767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1E91FF72-005D-8FCB-0FB5-ABEF4BEB602D}"/>
              </a:ext>
            </a:extLst>
          </p:cNvPr>
          <p:cNvSpPr/>
          <p:nvPr/>
        </p:nvSpPr>
        <p:spPr>
          <a:xfrm rot="17209599">
            <a:off x="3828013" y="4380208"/>
            <a:ext cx="374296" cy="641767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311A67C7-42EA-EAEE-33D3-786694616541}"/>
              </a:ext>
            </a:extLst>
          </p:cNvPr>
          <p:cNvSpPr/>
          <p:nvPr/>
        </p:nvSpPr>
        <p:spPr>
          <a:xfrm>
            <a:off x="5547269" y="3239329"/>
            <a:ext cx="374296" cy="641767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Arrow: Up-Down 9">
            <a:extLst>
              <a:ext uri="{FF2B5EF4-FFF2-40B4-BE49-F238E27FC236}">
                <a16:creationId xmlns:a16="http://schemas.microsoft.com/office/drawing/2014/main" id="{DC7A14F4-0A15-DCFF-12D5-7364ADF9A972}"/>
              </a:ext>
            </a:extLst>
          </p:cNvPr>
          <p:cNvSpPr/>
          <p:nvPr/>
        </p:nvSpPr>
        <p:spPr>
          <a:xfrm rot="19438899">
            <a:off x="6791191" y="6544738"/>
            <a:ext cx="374296" cy="641767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C7002757-BFB1-5E14-C8EB-968D885CB92B}"/>
              </a:ext>
            </a:extLst>
          </p:cNvPr>
          <p:cNvSpPr/>
          <p:nvPr/>
        </p:nvSpPr>
        <p:spPr>
          <a:xfrm rot="3560752">
            <a:off x="7328176" y="4527460"/>
            <a:ext cx="374296" cy="641767"/>
          </a:xfrm>
          <a:prstGeom prst="upDownArrow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374906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5"/>
          <p:cNvSpPr/>
          <p:nvPr/>
        </p:nvSpPr>
        <p:spPr>
          <a:xfrm>
            <a:off x="18690" y="1764090"/>
            <a:ext cx="5521669" cy="153206"/>
          </a:xfrm>
          <a:custGeom>
            <a:avLst/>
            <a:gdLst/>
            <a:ahLst/>
            <a:cxnLst/>
            <a:rect l="l" t="t" r="r" b="b"/>
            <a:pathLst>
              <a:path w="1454267" h="40351" extrusionOk="0">
                <a:moveTo>
                  <a:pt x="0" y="0"/>
                </a:moveTo>
                <a:lnTo>
                  <a:pt x="1454267" y="0"/>
                </a:lnTo>
                <a:lnTo>
                  <a:pt x="1454267" y="40351"/>
                </a:lnTo>
                <a:lnTo>
                  <a:pt x="0" y="40351"/>
                </a:lnTo>
                <a:close/>
              </a:path>
            </a:pathLst>
          </a:custGeom>
          <a:solidFill>
            <a:srgbClr val="569CBF"/>
          </a:solid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319" name="Google Shape;319;p25"/>
          <p:cNvSpPr txBox="1"/>
          <p:nvPr/>
        </p:nvSpPr>
        <p:spPr>
          <a:xfrm>
            <a:off x="326822" y="395152"/>
            <a:ext cx="129663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 dirty="0">
                <a:solidFill>
                  <a:srgbClr val="013667"/>
                </a:solidFill>
                <a:latin typeface="Tenor Sans"/>
                <a:ea typeface="Tenor Sans"/>
                <a:cs typeface="Tenor Sans"/>
                <a:sym typeface="Tenor Sans"/>
              </a:rPr>
              <a:t>Policy Development Process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DD4BF12-FA1C-13C9-59AB-FB79A39087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251610"/>
              </p:ext>
            </p:extLst>
          </p:nvPr>
        </p:nvGraphicFramePr>
        <p:xfrm>
          <a:off x="6156976" y="2214855"/>
          <a:ext cx="10537897" cy="767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94DE0EC7-A6C4-3787-21E6-4FCBECF7A275}"/>
              </a:ext>
            </a:extLst>
          </p:cNvPr>
          <p:cNvGrpSpPr/>
          <p:nvPr/>
        </p:nvGrpSpPr>
        <p:grpSpPr>
          <a:xfrm rot="10800000">
            <a:off x="7404971" y="5564130"/>
            <a:ext cx="1155946" cy="1098129"/>
            <a:chOff x="6908899" y="1436212"/>
            <a:chExt cx="1218862" cy="1218862"/>
          </a:xfrm>
        </p:grpSpPr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D9F587CE-9111-E0C2-C4FD-733245F29F86}"/>
                </a:ext>
              </a:extLst>
            </p:cNvPr>
            <p:cNvSpPr/>
            <p:nvPr/>
          </p:nvSpPr>
          <p:spPr>
            <a:xfrm>
              <a:off x="6908899" y="1436212"/>
              <a:ext cx="1218862" cy="121886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Arrow: Down 4">
              <a:extLst>
                <a:ext uri="{FF2B5EF4-FFF2-40B4-BE49-F238E27FC236}">
                  <a16:creationId xmlns:a16="http://schemas.microsoft.com/office/drawing/2014/main" id="{4626B054-D99D-DCE8-71DC-660814025A3A}"/>
                </a:ext>
              </a:extLst>
            </p:cNvPr>
            <p:cNvSpPr txBox="1"/>
            <p:nvPr/>
          </p:nvSpPr>
          <p:spPr>
            <a:xfrm>
              <a:off x="7183143" y="1436212"/>
              <a:ext cx="670374" cy="9171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b="1" kern="120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7F88DD-4FD5-A14B-C6E7-A7CC518F4950}"/>
              </a:ext>
            </a:extLst>
          </p:cNvPr>
          <p:cNvGrpSpPr/>
          <p:nvPr/>
        </p:nvGrpSpPr>
        <p:grpSpPr>
          <a:xfrm rot="10800000">
            <a:off x="8043800" y="7353201"/>
            <a:ext cx="1155946" cy="1098129"/>
            <a:chOff x="6908899" y="1436212"/>
            <a:chExt cx="1218862" cy="1218862"/>
          </a:xfrm>
        </p:grpSpPr>
        <p:sp>
          <p:nvSpPr>
            <p:cNvPr id="22" name="Arrow: Down 21">
              <a:extLst>
                <a:ext uri="{FF2B5EF4-FFF2-40B4-BE49-F238E27FC236}">
                  <a16:creationId xmlns:a16="http://schemas.microsoft.com/office/drawing/2014/main" id="{F9E044C3-8E32-9C4D-F190-16F6154410CB}"/>
                </a:ext>
              </a:extLst>
            </p:cNvPr>
            <p:cNvSpPr/>
            <p:nvPr/>
          </p:nvSpPr>
          <p:spPr>
            <a:xfrm>
              <a:off x="6908899" y="1436212"/>
              <a:ext cx="1218862" cy="121886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Arrow: Down 4">
              <a:extLst>
                <a:ext uri="{FF2B5EF4-FFF2-40B4-BE49-F238E27FC236}">
                  <a16:creationId xmlns:a16="http://schemas.microsoft.com/office/drawing/2014/main" id="{877BF07F-5577-25C4-37DC-E7CCA2B9C217}"/>
                </a:ext>
              </a:extLst>
            </p:cNvPr>
            <p:cNvSpPr txBox="1"/>
            <p:nvPr/>
          </p:nvSpPr>
          <p:spPr>
            <a:xfrm>
              <a:off x="7183143" y="1436212"/>
              <a:ext cx="670374" cy="9171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b="1" kern="120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02840D9-5DE4-7750-460D-0312F2739EC7}"/>
              </a:ext>
            </a:extLst>
          </p:cNvPr>
          <p:cNvGrpSpPr/>
          <p:nvPr/>
        </p:nvGrpSpPr>
        <p:grpSpPr>
          <a:xfrm rot="10800000">
            <a:off x="6697590" y="3581888"/>
            <a:ext cx="1155946" cy="1098129"/>
            <a:chOff x="6908899" y="1436212"/>
            <a:chExt cx="1218862" cy="1218862"/>
          </a:xfrm>
        </p:grpSpPr>
        <p:sp>
          <p:nvSpPr>
            <p:cNvPr id="25" name="Arrow: Down 24">
              <a:extLst>
                <a:ext uri="{FF2B5EF4-FFF2-40B4-BE49-F238E27FC236}">
                  <a16:creationId xmlns:a16="http://schemas.microsoft.com/office/drawing/2014/main" id="{B2AF6821-235F-3A37-572E-B0AF429862C4}"/>
                </a:ext>
              </a:extLst>
            </p:cNvPr>
            <p:cNvSpPr/>
            <p:nvPr/>
          </p:nvSpPr>
          <p:spPr>
            <a:xfrm>
              <a:off x="6908899" y="1436212"/>
              <a:ext cx="1218862" cy="121886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Arrow: Down 4">
              <a:extLst>
                <a:ext uri="{FF2B5EF4-FFF2-40B4-BE49-F238E27FC236}">
                  <a16:creationId xmlns:a16="http://schemas.microsoft.com/office/drawing/2014/main" id="{E01E3914-57B9-CA8E-77E2-89E836A932B7}"/>
                </a:ext>
              </a:extLst>
            </p:cNvPr>
            <p:cNvSpPr txBox="1"/>
            <p:nvPr/>
          </p:nvSpPr>
          <p:spPr>
            <a:xfrm>
              <a:off x="7183143" y="1436212"/>
              <a:ext cx="670374" cy="9171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b="1" kern="12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548180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>
          <a:extLst>
            <a:ext uri="{FF2B5EF4-FFF2-40B4-BE49-F238E27FC236}">
              <a16:creationId xmlns:a16="http://schemas.microsoft.com/office/drawing/2014/main" id="{65CB15B0-7AAD-6A5D-F384-3CA79FB91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>
            <a:extLst>
              <a:ext uri="{FF2B5EF4-FFF2-40B4-BE49-F238E27FC236}">
                <a16:creationId xmlns:a16="http://schemas.microsoft.com/office/drawing/2014/main" id="{7E1B5528-93D5-78EA-59F1-B931E9435BD0}"/>
              </a:ext>
            </a:extLst>
          </p:cNvPr>
          <p:cNvSpPr/>
          <p:nvPr/>
        </p:nvSpPr>
        <p:spPr>
          <a:xfrm>
            <a:off x="0" y="0"/>
            <a:ext cx="18288000" cy="2633083"/>
          </a:xfrm>
          <a:custGeom>
            <a:avLst/>
            <a:gdLst/>
            <a:ahLst/>
            <a:cxnLst/>
            <a:rect l="l" t="t" r="r" b="b"/>
            <a:pathLst>
              <a:path w="8971816" h="1534372" extrusionOk="0">
                <a:moveTo>
                  <a:pt x="0" y="0"/>
                </a:moveTo>
                <a:lnTo>
                  <a:pt x="8971816" y="0"/>
                </a:lnTo>
                <a:lnTo>
                  <a:pt x="8971816" y="1534372"/>
                </a:lnTo>
                <a:lnTo>
                  <a:pt x="0" y="1534372"/>
                </a:lnTo>
                <a:close/>
              </a:path>
            </a:pathLst>
          </a:custGeom>
          <a:solidFill>
            <a:srgbClr val="013667"/>
          </a:solid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107" name="Google Shape;107;p14">
            <a:extLst>
              <a:ext uri="{FF2B5EF4-FFF2-40B4-BE49-F238E27FC236}">
                <a16:creationId xmlns:a16="http://schemas.microsoft.com/office/drawing/2014/main" id="{6B037494-E0E1-E5D1-CA62-B4224CDB242C}"/>
              </a:ext>
            </a:extLst>
          </p:cNvPr>
          <p:cNvSpPr txBox="1"/>
          <p:nvPr/>
        </p:nvSpPr>
        <p:spPr>
          <a:xfrm>
            <a:off x="12356052" y="8167091"/>
            <a:ext cx="210330" cy="469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 b="1" i="0" u="none" strike="noStrike" cap="non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6</a:t>
            </a:r>
            <a:endParaRPr dirty="0"/>
          </a:p>
        </p:txBody>
      </p:sp>
      <p:sp>
        <p:nvSpPr>
          <p:cNvPr id="108" name="Google Shape;108;p14">
            <a:extLst>
              <a:ext uri="{FF2B5EF4-FFF2-40B4-BE49-F238E27FC236}">
                <a16:creationId xmlns:a16="http://schemas.microsoft.com/office/drawing/2014/main" id="{864ADDE3-5486-F3A3-97F3-387A3BDC693A}"/>
              </a:ext>
            </a:extLst>
          </p:cNvPr>
          <p:cNvSpPr txBox="1"/>
          <p:nvPr/>
        </p:nvSpPr>
        <p:spPr>
          <a:xfrm>
            <a:off x="0" y="752853"/>
            <a:ext cx="18288000" cy="1329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i="0" u="none" strike="noStrike" cap="none" dirty="0">
                <a:solidFill>
                  <a:srgbClr val="FFFFFF"/>
                </a:solidFill>
                <a:latin typeface="Tenor Sans"/>
                <a:ea typeface="Tenor Sans"/>
                <a:cs typeface="Tenor Sans"/>
                <a:sym typeface="Tenor Sans"/>
              </a:rPr>
              <a:t>Alignment with PEO’s Strategic Goal</a:t>
            </a:r>
            <a:r>
              <a:rPr lang="en-US" sz="7200" b="1" dirty="0">
                <a:solidFill>
                  <a:srgbClr val="FFFFFF"/>
                </a:solidFill>
                <a:latin typeface="Tenor Sans"/>
                <a:ea typeface="Tenor Sans"/>
                <a:cs typeface="Tenor Sans"/>
                <a:sym typeface="Tenor Sans"/>
              </a:rPr>
              <a:t>s</a:t>
            </a:r>
            <a:endParaRPr sz="7200" b="1" dirty="0"/>
          </a:p>
        </p:txBody>
      </p:sp>
      <p:grpSp>
        <p:nvGrpSpPr>
          <p:cNvPr id="110" name="Google Shape;110;p14">
            <a:extLst>
              <a:ext uri="{FF2B5EF4-FFF2-40B4-BE49-F238E27FC236}">
                <a16:creationId xmlns:a16="http://schemas.microsoft.com/office/drawing/2014/main" id="{310C8FD7-2DBA-2458-F802-4501B564CF55}"/>
              </a:ext>
            </a:extLst>
          </p:cNvPr>
          <p:cNvGrpSpPr/>
          <p:nvPr/>
        </p:nvGrpSpPr>
        <p:grpSpPr>
          <a:xfrm>
            <a:off x="1707969" y="6357459"/>
            <a:ext cx="12871930" cy="3339147"/>
            <a:chOff x="0" y="-66675"/>
            <a:chExt cx="3390138" cy="879475"/>
          </a:xfrm>
        </p:grpSpPr>
        <p:sp>
          <p:nvSpPr>
            <p:cNvPr id="111" name="Google Shape;111;p14">
              <a:extLst>
                <a:ext uri="{FF2B5EF4-FFF2-40B4-BE49-F238E27FC236}">
                  <a16:creationId xmlns:a16="http://schemas.microsoft.com/office/drawing/2014/main" id="{98783196-0A36-580A-6DB8-EB220EB48075}"/>
                </a:ext>
              </a:extLst>
            </p:cNvPr>
            <p:cNvSpPr/>
            <p:nvPr/>
          </p:nvSpPr>
          <p:spPr>
            <a:xfrm>
              <a:off x="0" y="0"/>
              <a:ext cx="3390138" cy="14465"/>
            </a:xfrm>
            <a:custGeom>
              <a:avLst/>
              <a:gdLst/>
              <a:ahLst/>
              <a:cxnLst/>
              <a:rect l="l" t="t" r="r" b="b"/>
              <a:pathLst>
                <a:path w="3390138" h="14465" extrusionOk="0">
                  <a:moveTo>
                    <a:pt x="0" y="0"/>
                  </a:moveTo>
                  <a:lnTo>
                    <a:pt x="3390138" y="0"/>
                  </a:lnTo>
                  <a:lnTo>
                    <a:pt x="3390138" y="14465"/>
                  </a:lnTo>
                  <a:lnTo>
                    <a:pt x="0" y="14465"/>
                  </a:lnTo>
                  <a:close/>
                </a:path>
              </a:pathLst>
            </a:custGeom>
            <a:solidFill>
              <a:schemeClr val="bg2"/>
            </a:solidFill>
            <a:ln>
              <a:solidFill>
                <a:schemeClr val="bg2"/>
              </a:solidFill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2" name="Google Shape;112;p14">
              <a:extLst>
                <a:ext uri="{FF2B5EF4-FFF2-40B4-BE49-F238E27FC236}">
                  <a16:creationId xmlns:a16="http://schemas.microsoft.com/office/drawing/2014/main" id="{7FDA0D3D-D913-D955-03E4-8DD19139396D}"/>
                </a:ext>
              </a:extLst>
            </p:cNvPr>
            <p:cNvSpPr txBox="1"/>
            <p:nvPr/>
          </p:nvSpPr>
          <p:spPr>
            <a:xfrm>
              <a:off x="0" y="-66675"/>
              <a:ext cx="812800" cy="879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7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3" name="Google Shape;113;p14">
            <a:extLst>
              <a:ext uri="{FF2B5EF4-FFF2-40B4-BE49-F238E27FC236}">
                <a16:creationId xmlns:a16="http://schemas.microsoft.com/office/drawing/2014/main" id="{984D9007-1C0B-C3C4-2587-FB9267F08C0E}"/>
              </a:ext>
            </a:extLst>
          </p:cNvPr>
          <p:cNvCxnSpPr/>
          <p:nvPr/>
        </p:nvCxnSpPr>
        <p:spPr>
          <a:xfrm rot="5400000">
            <a:off x="5226874" y="7575524"/>
            <a:ext cx="1860051" cy="0"/>
          </a:xfrm>
          <a:prstGeom prst="straightConnector1">
            <a:avLst/>
          </a:prstGeom>
          <a:noFill/>
          <a:ln w="12700" cap="flat" cmpd="sng">
            <a:solidFill>
              <a:srgbClr val="B5BB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4" name="Google Shape;114;p14">
            <a:extLst>
              <a:ext uri="{FF2B5EF4-FFF2-40B4-BE49-F238E27FC236}">
                <a16:creationId xmlns:a16="http://schemas.microsoft.com/office/drawing/2014/main" id="{93B3EE59-7303-3457-552F-AF8C9630EB9D}"/>
              </a:ext>
            </a:extLst>
          </p:cNvPr>
          <p:cNvSpPr/>
          <p:nvPr/>
        </p:nvSpPr>
        <p:spPr>
          <a:xfrm>
            <a:off x="5895774" y="8355374"/>
            <a:ext cx="522250" cy="635939"/>
          </a:xfrm>
          <a:custGeom>
            <a:avLst/>
            <a:gdLst/>
            <a:ahLst/>
            <a:cxnLst/>
            <a:rect l="l" t="t" r="r" b="b"/>
            <a:pathLst>
              <a:path w="2771140" h="3374390" extrusionOk="0">
                <a:moveTo>
                  <a:pt x="0" y="0"/>
                </a:moveTo>
                <a:lnTo>
                  <a:pt x="0" y="2471420"/>
                </a:lnTo>
                <a:lnTo>
                  <a:pt x="1384300" y="3374390"/>
                </a:lnTo>
                <a:lnTo>
                  <a:pt x="2771140" y="2471420"/>
                </a:lnTo>
                <a:lnTo>
                  <a:pt x="277114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115" name="Google Shape;115;p14">
            <a:extLst>
              <a:ext uri="{FF2B5EF4-FFF2-40B4-BE49-F238E27FC236}">
                <a16:creationId xmlns:a16="http://schemas.microsoft.com/office/drawing/2014/main" id="{2FE86CAC-96CB-D93C-595F-1FFF21717CD7}"/>
              </a:ext>
            </a:extLst>
          </p:cNvPr>
          <p:cNvSpPr txBox="1"/>
          <p:nvPr/>
        </p:nvSpPr>
        <p:spPr>
          <a:xfrm>
            <a:off x="6076198" y="8329523"/>
            <a:ext cx="210330" cy="44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 b="1" i="0" u="none" strike="noStrike" cap="none" dirty="0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2</a:t>
            </a:r>
            <a:endParaRPr dirty="0"/>
          </a:p>
        </p:txBody>
      </p:sp>
      <p:sp>
        <p:nvSpPr>
          <p:cNvPr id="116" name="Google Shape;116;p14">
            <a:extLst>
              <a:ext uri="{FF2B5EF4-FFF2-40B4-BE49-F238E27FC236}">
                <a16:creationId xmlns:a16="http://schemas.microsoft.com/office/drawing/2014/main" id="{07239B42-ACFC-A6BA-CEE7-37C168A9EDFB}"/>
              </a:ext>
            </a:extLst>
          </p:cNvPr>
          <p:cNvSpPr txBox="1"/>
          <p:nvPr/>
        </p:nvSpPr>
        <p:spPr>
          <a:xfrm>
            <a:off x="6607618" y="8239292"/>
            <a:ext cx="4725080" cy="1499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99" dirty="0">
                <a:latin typeface="Assistant"/>
                <a:cs typeface="Assistant"/>
                <a:sym typeface="Assistant"/>
              </a:rPr>
              <a:t>Streamlines consultation process to capture feedback and optimize organizational performance</a:t>
            </a:r>
            <a:endParaRPr dirty="0"/>
          </a:p>
        </p:txBody>
      </p:sp>
      <p:sp>
        <p:nvSpPr>
          <p:cNvPr id="118" name="Google Shape;118;p14">
            <a:extLst>
              <a:ext uri="{FF2B5EF4-FFF2-40B4-BE49-F238E27FC236}">
                <a16:creationId xmlns:a16="http://schemas.microsoft.com/office/drawing/2014/main" id="{F97A9882-37BF-20C1-6AA1-8EC76B247A12}"/>
              </a:ext>
            </a:extLst>
          </p:cNvPr>
          <p:cNvSpPr txBox="1"/>
          <p:nvPr/>
        </p:nvSpPr>
        <p:spPr>
          <a:xfrm rot="5400000">
            <a:off x="3933157" y="6483039"/>
            <a:ext cx="692462" cy="762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9" name="Google Shape;119;p14">
            <a:extLst>
              <a:ext uri="{FF2B5EF4-FFF2-40B4-BE49-F238E27FC236}">
                <a16:creationId xmlns:a16="http://schemas.microsoft.com/office/drawing/2014/main" id="{FCAE5B41-28C7-7C37-104B-3A6553AE0D16}"/>
              </a:ext>
            </a:extLst>
          </p:cNvPr>
          <p:cNvCxnSpPr/>
          <p:nvPr/>
        </p:nvCxnSpPr>
        <p:spPr>
          <a:xfrm rot="5400000">
            <a:off x="1434654" y="5539133"/>
            <a:ext cx="1860051" cy="0"/>
          </a:xfrm>
          <a:prstGeom prst="straightConnector1">
            <a:avLst/>
          </a:prstGeom>
          <a:noFill/>
          <a:ln w="12700" cap="flat" cmpd="sng">
            <a:solidFill>
              <a:srgbClr val="B5BB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0" name="Google Shape;120;p14">
            <a:extLst>
              <a:ext uri="{FF2B5EF4-FFF2-40B4-BE49-F238E27FC236}">
                <a16:creationId xmlns:a16="http://schemas.microsoft.com/office/drawing/2014/main" id="{606F13FD-BB8C-ECF6-595F-9E2099A5E510}"/>
              </a:ext>
            </a:extLst>
          </p:cNvPr>
          <p:cNvSpPr/>
          <p:nvPr/>
        </p:nvSpPr>
        <p:spPr>
          <a:xfrm>
            <a:off x="2101387" y="4066631"/>
            <a:ext cx="522250" cy="635938"/>
          </a:xfrm>
          <a:custGeom>
            <a:avLst/>
            <a:gdLst/>
            <a:ahLst/>
            <a:cxnLst/>
            <a:rect l="l" t="t" r="r" b="b"/>
            <a:pathLst>
              <a:path w="2771140" h="3374390" extrusionOk="0">
                <a:moveTo>
                  <a:pt x="0" y="0"/>
                </a:moveTo>
                <a:lnTo>
                  <a:pt x="0" y="2471420"/>
                </a:lnTo>
                <a:lnTo>
                  <a:pt x="1384300" y="3374390"/>
                </a:lnTo>
                <a:lnTo>
                  <a:pt x="2771140" y="2471420"/>
                </a:lnTo>
                <a:lnTo>
                  <a:pt x="2771140" y="0"/>
                </a:lnTo>
                <a:close/>
              </a:path>
            </a:pathLst>
          </a:custGeom>
          <a:solidFill>
            <a:schemeClr val="bg2"/>
          </a:solidFill>
          <a:ln>
            <a:solidFill>
              <a:schemeClr val="bg2"/>
            </a:solidFill>
          </a:ln>
        </p:spPr>
        <p:txBody>
          <a:bodyPr/>
          <a:lstStyle/>
          <a:p>
            <a:endParaRPr lang="en-CA"/>
          </a:p>
        </p:txBody>
      </p:sp>
      <p:sp>
        <p:nvSpPr>
          <p:cNvPr id="121" name="Google Shape;121;p14">
            <a:extLst>
              <a:ext uri="{FF2B5EF4-FFF2-40B4-BE49-F238E27FC236}">
                <a16:creationId xmlns:a16="http://schemas.microsoft.com/office/drawing/2014/main" id="{69D2CC5C-67B1-5C8C-101F-1B6207EA69C7}"/>
              </a:ext>
            </a:extLst>
          </p:cNvPr>
          <p:cNvSpPr txBox="1"/>
          <p:nvPr/>
        </p:nvSpPr>
        <p:spPr>
          <a:xfrm>
            <a:off x="2300865" y="4052098"/>
            <a:ext cx="210330" cy="443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 b="1" i="0" u="none" strike="noStrike" cap="none" dirty="0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1</a:t>
            </a:r>
            <a:endParaRPr dirty="0"/>
          </a:p>
        </p:txBody>
      </p:sp>
      <p:sp>
        <p:nvSpPr>
          <p:cNvPr id="122" name="Google Shape;122;p14">
            <a:extLst>
              <a:ext uri="{FF2B5EF4-FFF2-40B4-BE49-F238E27FC236}">
                <a16:creationId xmlns:a16="http://schemas.microsoft.com/office/drawing/2014/main" id="{0C430CDE-32A3-1592-92F5-75711E34DDC7}"/>
              </a:ext>
            </a:extLst>
          </p:cNvPr>
          <p:cNvSpPr txBox="1"/>
          <p:nvPr/>
        </p:nvSpPr>
        <p:spPr>
          <a:xfrm>
            <a:off x="13900640" y="8329523"/>
            <a:ext cx="3704543" cy="1720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lnSpc>
                <a:spcPct val="130011"/>
              </a:lnSpc>
            </a:pPr>
            <a:r>
              <a:rPr lang="en-US" sz="2400" dirty="0">
                <a:solidFill>
                  <a:schemeClr val="tx1"/>
                </a:solidFill>
                <a:latin typeface="Assistant"/>
                <a:cs typeface="Assistant"/>
              </a:rPr>
              <a:t>Revitalizes PEO’s vision to reaffirm its value and relevance to stakeholders</a:t>
            </a:r>
            <a:endParaRPr lang="en-CA" sz="2400" dirty="0">
              <a:solidFill>
                <a:schemeClr val="tx1"/>
              </a:solidFill>
              <a:latin typeface="Assistant"/>
              <a:cs typeface="Assistant"/>
            </a:endParaRPr>
          </a:p>
          <a:p>
            <a:pPr marL="0" marR="0" lvl="0" indent="0" algn="l" rtl="0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4" name="Google Shape;124;p14">
            <a:extLst>
              <a:ext uri="{FF2B5EF4-FFF2-40B4-BE49-F238E27FC236}">
                <a16:creationId xmlns:a16="http://schemas.microsoft.com/office/drawing/2014/main" id="{B51C2557-1532-3420-BAB0-734212806912}"/>
              </a:ext>
            </a:extLst>
          </p:cNvPr>
          <p:cNvCxnSpPr/>
          <p:nvPr/>
        </p:nvCxnSpPr>
        <p:spPr>
          <a:xfrm rot="5400000">
            <a:off x="8966586" y="5708042"/>
            <a:ext cx="1860051" cy="0"/>
          </a:xfrm>
          <a:prstGeom prst="straightConnector1">
            <a:avLst/>
          </a:prstGeom>
          <a:noFill/>
          <a:ln w="12700" cap="flat" cmpd="sng">
            <a:solidFill>
              <a:srgbClr val="B5BB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5" name="Google Shape;125;p14">
            <a:extLst>
              <a:ext uri="{FF2B5EF4-FFF2-40B4-BE49-F238E27FC236}">
                <a16:creationId xmlns:a16="http://schemas.microsoft.com/office/drawing/2014/main" id="{3A60E88D-041B-7AA4-8558-3B55A19626E6}"/>
              </a:ext>
            </a:extLst>
          </p:cNvPr>
          <p:cNvSpPr/>
          <p:nvPr/>
        </p:nvSpPr>
        <p:spPr>
          <a:xfrm>
            <a:off x="9635486" y="4130120"/>
            <a:ext cx="522250" cy="635938"/>
          </a:xfrm>
          <a:custGeom>
            <a:avLst/>
            <a:gdLst/>
            <a:ahLst/>
            <a:cxnLst/>
            <a:rect l="l" t="t" r="r" b="b"/>
            <a:pathLst>
              <a:path w="2771140" h="3374390" extrusionOk="0">
                <a:moveTo>
                  <a:pt x="0" y="0"/>
                </a:moveTo>
                <a:lnTo>
                  <a:pt x="0" y="2471420"/>
                </a:lnTo>
                <a:lnTo>
                  <a:pt x="1384300" y="3374390"/>
                </a:lnTo>
                <a:lnTo>
                  <a:pt x="2771140" y="2471420"/>
                </a:lnTo>
                <a:lnTo>
                  <a:pt x="277114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126" name="Google Shape;126;p14">
            <a:extLst>
              <a:ext uri="{FF2B5EF4-FFF2-40B4-BE49-F238E27FC236}">
                <a16:creationId xmlns:a16="http://schemas.microsoft.com/office/drawing/2014/main" id="{2C05DEF0-A586-F6D1-5762-A0D8A14C53A1}"/>
              </a:ext>
            </a:extLst>
          </p:cNvPr>
          <p:cNvSpPr txBox="1"/>
          <p:nvPr/>
        </p:nvSpPr>
        <p:spPr>
          <a:xfrm>
            <a:off x="9817234" y="4090678"/>
            <a:ext cx="210330" cy="443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 b="1" i="0" u="none" strike="noStrike" cap="none" dirty="0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3</a:t>
            </a:r>
            <a:endParaRPr dirty="0"/>
          </a:p>
        </p:txBody>
      </p:sp>
      <p:sp>
        <p:nvSpPr>
          <p:cNvPr id="127" name="Google Shape;127;p14">
            <a:extLst>
              <a:ext uri="{FF2B5EF4-FFF2-40B4-BE49-F238E27FC236}">
                <a16:creationId xmlns:a16="http://schemas.microsoft.com/office/drawing/2014/main" id="{27B96270-91EB-CE90-E77E-7D71D80832F8}"/>
              </a:ext>
            </a:extLst>
          </p:cNvPr>
          <p:cNvSpPr txBox="1"/>
          <p:nvPr/>
        </p:nvSpPr>
        <p:spPr>
          <a:xfrm>
            <a:off x="10486361" y="4030226"/>
            <a:ext cx="4512792" cy="1440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  <a:latin typeface="Assistant"/>
                <a:cs typeface="Assistant"/>
                <a:sym typeface="Assistant"/>
              </a:rPr>
              <a:t>Equips Council and governance committees with evidence to support informed decision-making</a:t>
            </a:r>
            <a:endParaRPr sz="2400" dirty="0">
              <a:solidFill>
                <a:schemeClr val="tx1"/>
              </a:solidFill>
              <a:latin typeface="Assistant"/>
              <a:cs typeface="Assistant"/>
            </a:endParaRPr>
          </a:p>
        </p:txBody>
      </p:sp>
      <p:cxnSp>
        <p:nvCxnSpPr>
          <p:cNvPr id="129" name="Google Shape;129;p14">
            <a:extLst>
              <a:ext uri="{FF2B5EF4-FFF2-40B4-BE49-F238E27FC236}">
                <a16:creationId xmlns:a16="http://schemas.microsoft.com/office/drawing/2014/main" id="{19B14EEE-516F-7ECE-D0DD-340FFA267C92}"/>
              </a:ext>
            </a:extLst>
          </p:cNvPr>
          <p:cNvCxnSpPr/>
          <p:nvPr/>
        </p:nvCxnSpPr>
        <p:spPr>
          <a:xfrm rot="5400000">
            <a:off x="12432873" y="7722992"/>
            <a:ext cx="1860051" cy="0"/>
          </a:xfrm>
          <a:prstGeom prst="straightConnector1">
            <a:avLst/>
          </a:prstGeom>
          <a:noFill/>
          <a:ln w="12700" cap="flat" cmpd="sng">
            <a:solidFill>
              <a:srgbClr val="B5BB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0" name="Google Shape;130;p14">
            <a:extLst>
              <a:ext uri="{FF2B5EF4-FFF2-40B4-BE49-F238E27FC236}">
                <a16:creationId xmlns:a16="http://schemas.microsoft.com/office/drawing/2014/main" id="{8B5EA3A1-47AE-283A-793D-2398402E120C}"/>
              </a:ext>
            </a:extLst>
          </p:cNvPr>
          <p:cNvSpPr/>
          <p:nvPr/>
        </p:nvSpPr>
        <p:spPr>
          <a:xfrm>
            <a:off x="13146247" y="8398420"/>
            <a:ext cx="537742" cy="635939"/>
          </a:xfrm>
          <a:custGeom>
            <a:avLst/>
            <a:gdLst/>
            <a:ahLst/>
            <a:cxnLst/>
            <a:rect l="l" t="t" r="r" b="b"/>
            <a:pathLst>
              <a:path w="2771140" h="3374390" extrusionOk="0">
                <a:moveTo>
                  <a:pt x="0" y="0"/>
                </a:moveTo>
                <a:lnTo>
                  <a:pt x="0" y="2471420"/>
                </a:lnTo>
                <a:lnTo>
                  <a:pt x="1384300" y="3374390"/>
                </a:lnTo>
                <a:lnTo>
                  <a:pt x="2771140" y="2471420"/>
                </a:lnTo>
                <a:lnTo>
                  <a:pt x="277114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/>
          <a:lstStyle/>
          <a:p>
            <a:endParaRPr lang="en-CA" dirty="0"/>
          </a:p>
        </p:txBody>
      </p:sp>
      <p:sp>
        <p:nvSpPr>
          <p:cNvPr id="131" name="Google Shape;131;p14">
            <a:extLst>
              <a:ext uri="{FF2B5EF4-FFF2-40B4-BE49-F238E27FC236}">
                <a16:creationId xmlns:a16="http://schemas.microsoft.com/office/drawing/2014/main" id="{904F73CA-EF13-DA00-986E-E6AA59650BD5}"/>
              </a:ext>
            </a:extLst>
          </p:cNvPr>
          <p:cNvSpPr txBox="1"/>
          <p:nvPr/>
        </p:nvSpPr>
        <p:spPr>
          <a:xfrm>
            <a:off x="13315188" y="8393364"/>
            <a:ext cx="216569" cy="559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99" b="1" i="0" u="none" strike="noStrike" cap="none" dirty="0">
                <a:solidFill>
                  <a:srgbClr val="FFFFFF"/>
                </a:solidFill>
                <a:latin typeface="Assistant"/>
                <a:ea typeface="Assistant"/>
                <a:cs typeface="Assistant"/>
                <a:sym typeface="Assistant"/>
              </a:rPr>
              <a:t>4</a:t>
            </a:r>
            <a:endParaRPr dirty="0"/>
          </a:p>
        </p:txBody>
      </p:sp>
      <p:sp>
        <p:nvSpPr>
          <p:cNvPr id="144" name="Google Shape;144;p14">
            <a:extLst>
              <a:ext uri="{FF2B5EF4-FFF2-40B4-BE49-F238E27FC236}">
                <a16:creationId xmlns:a16="http://schemas.microsoft.com/office/drawing/2014/main" id="{1E2DAA91-3C25-4900-230B-D3F9B5DCE7CC}"/>
              </a:ext>
            </a:extLst>
          </p:cNvPr>
          <p:cNvSpPr/>
          <p:nvPr/>
        </p:nvSpPr>
        <p:spPr>
          <a:xfrm>
            <a:off x="2195822" y="6469260"/>
            <a:ext cx="337716" cy="337716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4">
            <a:extLst>
              <a:ext uri="{FF2B5EF4-FFF2-40B4-BE49-F238E27FC236}">
                <a16:creationId xmlns:a16="http://schemas.microsoft.com/office/drawing/2014/main" id="{4F9FC860-1F7B-D2A1-C0A2-4681792C995F}"/>
              </a:ext>
            </a:extLst>
          </p:cNvPr>
          <p:cNvSpPr/>
          <p:nvPr/>
        </p:nvSpPr>
        <p:spPr>
          <a:xfrm>
            <a:off x="5988042" y="6469260"/>
            <a:ext cx="337716" cy="337716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4">
            <a:extLst>
              <a:ext uri="{FF2B5EF4-FFF2-40B4-BE49-F238E27FC236}">
                <a16:creationId xmlns:a16="http://schemas.microsoft.com/office/drawing/2014/main" id="{DD281A46-A372-A3F3-DC61-3C8EEF2BB73A}"/>
              </a:ext>
            </a:extLst>
          </p:cNvPr>
          <p:cNvSpPr/>
          <p:nvPr/>
        </p:nvSpPr>
        <p:spPr>
          <a:xfrm>
            <a:off x="9733084" y="6441749"/>
            <a:ext cx="337716" cy="337716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4">
            <a:extLst>
              <a:ext uri="{FF2B5EF4-FFF2-40B4-BE49-F238E27FC236}">
                <a16:creationId xmlns:a16="http://schemas.microsoft.com/office/drawing/2014/main" id="{2971DE64-2FCF-F6B5-908D-62C626BED3CA}"/>
              </a:ext>
            </a:extLst>
          </p:cNvPr>
          <p:cNvSpPr/>
          <p:nvPr/>
        </p:nvSpPr>
        <p:spPr>
          <a:xfrm>
            <a:off x="13194041" y="6491907"/>
            <a:ext cx="337716" cy="337716"/>
          </a:xfrm>
          <a:prstGeom prst="ellipse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D8378B-87D9-2BA3-4678-97DE90C8E1EE}"/>
              </a:ext>
            </a:extLst>
          </p:cNvPr>
          <p:cNvSpPr txBox="1"/>
          <p:nvPr/>
        </p:nvSpPr>
        <p:spPr>
          <a:xfrm>
            <a:off x="2700904" y="4094914"/>
            <a:ext cx="40961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Assistant" pitchFamily="2" charset="-79"/>
                <a:cs typeface="Assistant" pitchFamily="2" charset="-79"/>
              </a:rPr>
              <a:t>Draws new perspectives that align with PEO’s commitment to meaningful stakeholder engagement </a:t>
            </a:r>
            <a:endParaRPr lang="en-CA" sz="2500" dirty="0">
              <a:latin typeface="Assistant" pitchFamily="2" charset="-79"/>
              <a:cs typeface="Assistan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6710126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Blue and White Simple Basic Company Roadmap Presentation">
  <a:themeElements>
    <a:clrScheme name="Custom 2">
      <a:dk1>
        <a:srgbClr val="000000"/>
      </a:dk1>
      <a:lt1>
        <a:srgbClr val="FFFFFF"/>
      </a:lt1>
      <a:dk2>
        <a:srgbClr val="003566"/>
      </a:dk2>
      <a:lt2>
        <a:srgbClr val="EEECE1"/>
      </a:lt2>
      <a:accent1>
        <a:srgbClr val="003566"/>
      </a:accent1>
      <a:accent2>
        <a:srgbClr val="F6F6F6"/>
      </a:accent2>
      <a:accent3>
        <a:srgbClr val="569BBF"/>
      </a:accent3>
      <a:accent4>
        <a:srgbClr val="003566"/>
      </a:accent4>
      <a:accent5>
        <a:srgbClr val="569BBF"/>
      </a:accent5>
      <a:accent6>
        <a:srgbClr val="D8D8D8"/>
      </a:accent6>
      <a:hlink>
        <a:srgbClr val="569BB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O template" id="{454CE0EB-C435-403D-B982-515DA1E9D4CA}" vid="{5EB27CDE-E593-4684-A825-A3D8A846C8C0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9a3c91-9fc6-4a8b-aa9a-f4fd3e741838" xsi:nil="true"/>
    <lcf76f155ced4ddcb4097134ff3c332f xmlns="4d8893f2-c962-41fc-88ab-129b47212b85">
      <Terms xmlns="http://schemas.microsoft.com/office/infopath/2007/PartnerControls"/>
    </lcf76f155ced4ddcb4097134ff3c332f>
    <SharedWithUsers xmlns="0d9a3c91-9fc6-4a8b-aa9a-f4fd3e741838">
      <UserInfo>
        <DisplayName>Katarina Praljak</DisplayName>
        <AccountId>269</AccountId>
        <AccountType/>
      </UserInfo>
      <UserInfo>
        <DisplayName>Regan Mania</DisplayName>
        <AccountId>316</AccountId>
        <AccountType/>
      </UserInfo>
      <UserInfo>
        <DisplayName>Arun Dixit</DisplayName>
        <AccountId>303</AccountId>
        <AccountType/>
      </UserInfo>
      <UserInfo>
        <DisplayName>Paula Habas</DisplayName>
        <AccountId>19</AccountId>
        <AccountType/>
      </UserInfo>
      <UserInfo>
        <DisplayName>Jose Vera</DisplayName>
        <AccountId>57</AccountId>
        <AccountType/>
      </UserInfo>
      <UserInfo>
        <DisplayName>David Smith</DisplayName>
        <AccountId>30</AccountId>
        <AccountType/>
      </UserInfo>
      <UserInfo>
        <DisplayName>Deborah Sikkema</DisplayName>
        <AccountId>363</AccountId>
        <AccountType/>
      </UserInfo>
      <UserInfo>
        <DisplayName>Adam Sidsworth</DisplayName>
        <AccountId>36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F08E71D0246049AE4D94B3C92CC9E4" ma:contentTypeVersion="17" ma:contentTypeDescription="Create a new document." ma:contentTypeScope="" ma:versionID="9785bff6d92f9c91efb655ee171949c3">
  <xsd:schema xmlns:xsd="http://www.w3.org/2001/XMLSchema" xmlns:xs="http://www.w3.org/2001/XMLSchema" xmlns:p="http://schemas.microsoft.com/office/2006/metadata/properties" xmlns:ns2="4d8893f2-c962-41fc-88ab-129b47212b85" xmlns:ns3="0d9a3c91-9fc6-4a8b-aa9a-f4fd3e741838" targetNamespace="http://schemas.microsoft.com/office/2006/metadata/properties" ma:root="true" ma:fieldsID="1b12c83242f23355b68037fe1fc23ac0" ns2:_="" ns3:_="">
    <xsd:import namespace="4d8893f2-c962-41fc-88ab-129b47212b85"/>
    <xsd:import namespace="0d9a3c91-9fc6-4a8b-aa9a-f4fd3e7418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893f2-c962-41fc-88ab-129b47212b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05c5754-352c-4e20-aef5-146cd1df2b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9a3c91-9fc6-4a8b-aa9a-f4fd3e74183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7e180c4-d925-4677-9870-e6b21a23f27b}" ma:internalName="TaxCatchAll" ma:showField="CatchAllData" ma:web="0d9a3c91-9fc6-4a8b-aa9a-f4fd3e7418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4AB50E-5622-4AC9-A3C1-B5FE00D00BE0}">
  <ds:schemaRefs>
    <ds:schemaRef ds:uri="http://purl.org/dc/terms/"/>
    <ds:schemaRef ds:uri="http://www.w3.org/XML/1998/namespace"/>
    <ds:schemaRef ds:uri="0d9a3c91-9fc6-4a8b-aa9a-f4fd3e741838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d8893f2-c962-41fc-88ab-129b47212b85"/>
  </ds:schemaRefs>
</ds:datastoreItem>
</file>

<file path=customXml/itemProps2.xml><?xml version="1.0" encoding="utf-8"?>
<ds:datastoreItem xmlns:ds="http://schemas.openxmlformats.org/officeDocument/2006/customXml" ds:itemID="{A0E05B82-A19D-4C91-84F1-8351772631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FB3D3-3179-4004-A4D8-E51F1BDD49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893f2-c962-41fc-88ab-129b47212b85"/>
    <ds:schemaRef ds:uri="0d9a3c91-9fc6-4a8b-aa9a-f4fd3e7418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PEO PPT Template (Temporary)</Template>
  <TotalTime>7785</TotalTime>
  <Words>115</Words>
  <Application>Microsoft Office PowerPoint</Application>
  <PresentationFormat>Custom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Assistant</vt:lpstr>
      <vt:lpstr>Calibri</vt:lpstr>
      <vt:lpstr>SegoeUI</vt:lpstr>
      <vt:lpstr>Roboto</vt:lpstr>
      <vt:lpstr>Tenor Sans</vt:lpstr>
      <vt:lpstr>Blue and White Simple Basic Company Roadmap Presentation</vt:lpstr>
      <vt:lpstr>Stakeholder Engagement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 Template</dc:title>
  <dc:creator>Katarina Praljak</dc:creator>
  <cp:lastModifiedBy>Daphne Simon</cp:lastModifiedBy>
  <cp:revision>13</cp:revision>
  <dcterms:created xsi:type="dcterms:W3CDTF">2023-09-08T19:18:03Z</dcterms:created>
  <dcterms:modified xsi:type="dcterms:W3CDTF">2024-10-31T12:42:07Z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0x0101003AF08E71D0246049AE4D94B3C92CC9E4</vt:lpwstr>
  </property>
  <property fmtid="{D5CDD505-2E9C-101B-9397-08002B2CF9AE}" pid="3" name="MediaServiceImageTags">
    <vt:lpwstr/>
  </property>
</Properties>
</file>