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sldIdLst>
    <p:sldId id="272" r:id="rId2"/>
    <p:sldId id="314" r:id="rId3"/>
    <p:sldId id="326" r:id="rId4"/>
    <p:sldId id="299" r:id="rId5"/>
    <p:sldId id="302" r:id="rId6"/>
    <p:sldId id="258" r:id="rId7"/>
    <p:sldId id="288" r:id="rId8"/>
    <p:sldId id="317" r:id="rId9"/>
    <p:sldId id="316" r:id="rId10"/>
    <p:sldId id="297" r:id="rId11"/>
    <p:sldId id="318" r:id="rId12"/>
    <p:sldId id="321" r:id="rId13"/>
    <p:sldId id="322" r:id="rId14"/>
    <p:sldId id="323" r:id="rId15"/>
    <p:sldId id="325" r:id="rId16"/>
    <p:sldId id="311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8"/>
    <p:restoredTop sz="94607"/>
  </p:normalViewPr>
  <p:slideViewPr>
    <p:cSldViewPr snapToGrid="0" snapToObjects="1">
      <p:cViewPr varScale="1">
        <p:scale>
          <a:sx n="60" d="100"/>
          <a:sy n="60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63C27-B22C-CE44-B3E2-A4075BEA5DB8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45685-28D1-394F-8DD5-1EB071B36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9FB2-23CF-6344-ADA1-3BE0A19475B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896E-32C2-5C41-9E11-0674F7E01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24" y="5158070"/>
            <a:ext cx="2400079" cy="24174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0279" y="2871946"/>
            <a:ext cx="203506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355B7-16F4-5558-B994-7572582523F0}"/>
              </a:ext>
            </a:extLst>
          </p:cNvPr>
          <p:cNvSpPr txBox="1"/>
          <p:nvPr/>
        </p:nvSpPr>
        <p:spPr>
          <a:xfrm>
            <a:off x="2425148" y="3833342"/>
            <a:ext cx="7092562" cy="12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30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13786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21" y="5129884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SPEAKING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TIPS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055174" y="3154342"/>
            <a:ext cx="7585544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KNOW YOUR</a:t>
            </a: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 AUDIENCE</a:t>
            </a:r>
          </a:p>
        </p:txBody>
      </p:sp>
    </p:spTree>
    <p:extLst>
      <p:ext uri="{BB962C8B-B14F-4D97-AF65-F5344CB8AC3E}">
        <p14:creationId xmlns:p14="http://schemas.microsoft.com/office/powerpoint/2010/main" val="336987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21" y="5129884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SPEAKING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TIPS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1650356" y="3429000"/>
            <a:ext cx="7585544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CROWD WORK</a:t>
            </a:r>
          </a:p>
        </p:txBody>
      </p:sp>
    </p:spTree>
    <p:extLst>
      <p:ext uri="{BB962C8B-B14F-4D97-AF65-F5344CB8AC3E}">
        <p14:creationId xmlns:p14="http://schemas.microsoft.com/office/powerpoint/2010/main" val="262109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21" y="5129884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ON STAGE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000213" y="3244245"/>
            <a:ext cx="7585544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WATER AND</a:t>
            </a: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30222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21" y="5129884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ON STAGE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000213" y="3244245"/>
            <a:ext cx="7585544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EYE CONTACT</a:t>
            </a: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  </a:t>
            </a: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   &amp; PAUSES</a:t>
            </a:r>
          </a:p>
        </p:txBody>
      </p:sp>
    </p:spTree>
    <p:extLst>
      <p:ext uri="{BB962C8B-B14F-4D97-AF65-F5344CB8AC3E}">
        <p14:creationId xmlns:p14="http://schemas.microsoft.com/office/powerpoint/2010/main" val="401300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21" y="5129884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ON STAGE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000213" y="3244245"/>
            <a:ext cx="7585544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ELEPHANT </a:t>
            </a: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IN THE ROOM</a:t>
            </a:r>
          </a:p>
        </p:txBody>
      </p:sp>
    </p:spTree>
    <p:extLst>
      <p:ext uri="{BB962C8B-B14F-4D97-AF65-F5344CB8AC3E}">
        <p14:creationId xmlns:p14="http://schemas.microsoft.com/office/powerpoint/2010/main" val="152816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21" y="5129884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CONTROL YOUR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NERVOUSNESS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342119" y="3035721"/>
            <a:ext cx="7585544" cy="209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PRACTICE,</a:t>
            </a: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RECORD &amp;</a:t>
            </a: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endParaRPr lang="en-US" sz="6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6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79886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23" b="1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42" y="5105275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20279" y="2871946"/>
            <a:ext cx="203506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8D716-1A71-13B2-9CA0-AE8A2463215F}"/>
              </a:ext>
            </a:extLst>
          </p:cNvPr>
          <p:cNvSpPr txBox="1"/>
          <p:nvPr/>
        </p:nvSpPr>
        <p:spPr>
          <a:xfrm>
            <a:off x="81474" y="1470196"/>
            <a:ext cx="709256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36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AC8A3-DAC2-FD16-B112-48C444B7F189}"/>
              </a:ext>
            </a:extLst>
          </p:cNvPr>
          <p:cNvSpPr txBox="1"/>
          <p:nvPr/>
        </p:nvSpPr>
        <p:spPr>
          <a:xfrm>
            <a:off x="183227" y="2291412"/>
            <a:ext cx="709256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4500" i="1" dirty="0">
                <a:solidFill>
                  <a:schemeClr val="bg1"/>
                </a:solidFill>
                <a:latin typeface="Gabriola" pitchFamily="82" charset="0"/>
                <a:ea typeface="Raleway" charset="0"/>
                <a:cs typeface="APPLE CHANCERY" panose="03020702040506060504" pitchFamily="66" charset="-79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D54F8-3340-DFF1-E604-252A6952DFA6}"/>
              </a:ext>
            </a:extLst>
          </p:cNvPr>
          <p:cNvSpPr txBox="1"/>
          <p:nvPr/>
        </p:nvSpPr>
        <p:spPr>
          <a:xfrm>
            <a:off x="81474" y="1874922"/>
            <a:ext cx="7092562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36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82309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"/>
            <a:ext cx="9144483" cy="6125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1276" y="5548657"/>
            <a:ext cx="4351786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LEARN   </a:t>
            </a:r>
            <a:r>
              <a:rPr lang="en-US" dirty="0">
                <a:solidFill>
                  <a:srgbClr val="FFD303"/>
                </a:solidFill>
                <a:latin typeface="Raleway" charset="0"/>
                <a:ea typeface="Raleway" charset="0"/>
                <a:cs typeface="Raleway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  GROW   </a:t>
            </a:r>
            <a:r>
              <a:rPr lang="en-US" dirty="0">
                <a:solidFill>
                  <a:srgbClr val="FFD303"/>
                </a:solidFill>
                <a:latin typeface="Raleway" charset="0"/>
                <a:ea typeface="Raleway" charset="0"/>
                <a:cs typeface="Raleway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  LAUGH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092" y="3982824"/>
            <a:ext cx="36341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WWW.MALPENSANDO.COM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" y="6199652"/>
            <a:ext cx="1009228" cy="56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32413" r="13315" b="32413"/>
          <a:stretch/>
        </p:blipFill>
        <p:spPr>
          <a:xfrm>
            <a:off x="2221695" y="6256738"/>
            <a:ext cx="1224209" cy="453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29" y="6219732"/>
            <a:ext cx="509071" cy="509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02" y="6321490"/>
            <a:ext cx="1045658" cy="366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12" y="6355732"/>
            <a:ext cx="1118926" cy="332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7" b="34467"/>
          <a:stretch/>
        </p:blipFill>
        <p:spPr>
          <a:xfrm>
            <a:off x="3742205" y="6238190"/>
            <a:ext cx="1579296" cy="490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65" y="6200006"/>
            <a:ext cx="948219" cy="5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age-flip-01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11" name="page-flip-01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8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9" y="5152806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20279" y="2871946"/>
            <a:ext cx="203506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E02D5-B5BA-6AD3-F3C6-2D7ECB305403}"/>
              </a:ext>
            </a:extLst>
          </p:cNvPr>
          <p:cNvSpPr txBox="1"/>
          <p:nvPr/>
        </p:nvSpPr>
        <p:spPr>
          <a:xfrm>
            <a:off x="779228" y="2871946"/>
            <a:ext cx="7585544" cy="149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4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Start with a question, quote</a:t>
            </a:r>
          </a:p>
          <a:p>
            <a:pPr>
              <a:lnSpc>
                <a:spcPts val="2080"/>
              </a:lnSpc>
            </a:pPr>
            <a:endParaRPr lang="en-US" sz="4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4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or short story. Then introduce</a:t>
            </a:r>
          </a:p>
          <a:p>
            <a:pPr>
              <a:lnSpc>
                <a:spcPts val="2080"/>
              </a:lnSpc>
            </a:pPr>
            <a:endParaRPr lang="en-US" sz="4000" dirty="0">
              <a:solidFill>
                <a:srgbClr val="FFC000"/>
              </a:solidFill>
              <a:latin typeface="Raleway" charset="0"/>
              <a:ea typeface="Raleway" charset="0"/>
              <a:cs typeface="Raleway" charset="0"/>
            </a:endParaRPr>
          </a:p>
          <a:p>
            <a:pPr>
              <a:lnSpc>
                <a:spcPts val="2080"/>
              </a:lnSpc>
            </a:pPr>
            <a:r>
              <a:rPr lang="en-US" sz="4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yourself.</a:t>
            </a:r>
          </a:p>
        </p:txBody>
      </p:sp>
    </p:spTree>
    <p:extLst>
      <p:ext uri="{BB962C8B-B14F-4D97-AF65-F5344CB8AC3E}">
        <p14:creationId xmlns:p14="http://schemas.microsoft.com/office/powerpoint/2010/main" val="822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8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9" y="5152806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20279" y="2871946"/>
            <a:ext cx="203506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E02D5-B5BA-6AD3-F3C6-2D7ECB305403}"/>
              </a:ext>
            </a:extLst>
          </p:cNvPr>
          <p:cNvSpPr txBox="1"/>
          <p:nvPr/>
        </p:nvSpPr>
        <p:spPr>
          <a:xfrm>
            <a:off x="779228" y="3006450"/>
            <a:ext cx="7585544" cy="41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40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Or even better, La Macarena ;)</a:t>
            </a:r>
          </a:p>
        </p:txBody>
      </p:sp>
    </p:spTree>
    <p:extLst>
      <p:ext uri="{BB962C8B-B14F-4D97-AF65-F5344CB8AC3E}">
        <p14:creationId xmlns:p14="http://schemas.microsoft.com/office/powerpoint/2010/main" val="272803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21" y="5080979"/>
            <a:ext cx="2400079" cy="241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028580" y="2521059"/>
            <a:ext cx="7776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“Do not give a speech. 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Deliver an experience.” 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FFC000"/>
              </a:solidFill>
              <a:latin typeface="Raleway" charset="0"/>
            </a:endParaRP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                            – Mark Brown</a:t>
            </a:r>
          </a:p>
        </p:txBody>
      </p:sp>
    </p:spTree>
    <p:extLst>
      <p:ext uri="{BB962C8B-B14F-4D97-AF65-F5344CB8AC3E}">
        <p14:creationId xmlns:p14="http://schemas.microsoft.com/office/powerpoint/2010/main" val="120826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08" y="4847978"/>
            <a:ext cx="2655532" cy="26747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0279" y="2871946"/>
            <a:ext cx="203506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355B7-16F4-5558-B994-7572582523F0}"/>
              </a:ext>
            </a:extLst>
          </p:cNvPr>
          <p:cNvSpPr txBox="1"/>
          <p:nvPr/>
        </p:nvSpPr>
        <p:spPr>
          <a:xfrm>
            <a:off x="1970094" y="3509213"/>
            <a:ext cx="7092562" cy="49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5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CONFIDENCE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30B97-CB9C-4D69-E834-7AC3C1DD3C08}"/>
              </a:ext>
            </a:extLst>
          </p:cNvPr>
          <p:cNvSpPr txBox="1"/>
          <p:nvPr/>
        </p:nvSpPr>
        <p:spPr>
          <a:xfrm>
            <a:off x="1970094" y="2917734"/>
            <a:ext cx="7092562" cy="54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500" i="1" dirty="0">
                <a:solidFill>
                  <a:schemeClr val="bg1"/>
                </a:solidFill>
                <a:latin typeface="Gabriola" pitchFamily="82" charset="0"/>
                <a:ea typeface="Raleway" charset="0"/>
                <a:cs typeface="APPLE CHANCERY" panose="03020702040506060504" pitchFamily="66" charset="-79"/>
              </a:rPr>
              <a:t>with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4F6A2-679A-9C90-FF77-F565CF1230DD}"/>
              </a:ext>
            </a:extLst>
          </p:cNvPr>
          <p:cNvSpPr txBox="1"/>
          <p:nvPr/>
        </p:nvSpPr>
        <p:spPr>
          <a:xfrm>
            <a:off x="1970094" y="2376974"/>
            <a:ext cx="7092562" cy="49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6500" dirty="0">
                <a:solidFill>
                  <a:srgbClr val="FFC000"/>
                </a:solidFill>
                <a:latin typeface="Raleway" charset="0"/>
                <a:ea typeface="Raleway" charset="0"/>
                <a:cs typeface="Raleway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87184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"/>
            <a:ext cx="9144483" cy="6125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1276" y="5548657"/>
            <a:ext cx="4351786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LEARN   </a:t>
            </a:r>
            <a:r>
              <a:rPr lang="en-US" dirty="0">
                <a:solidFill>
                  <a:srgbClr val="FFD303"/>
                </a:solidFill>
                <a:latin typeface="Raleway" charset="0"/>
                <a:ea typeface="Raleway" charset="0"/>
                <a:cs typeface="Raleway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  GROW   </a:t>
            </a:r>
            <a:r>
              <a:rPr lang="en-US" dirty="0">
                <a:solidFill>
                  <a:srgbClr val="FFD303"/>
                </a:solidFill>
                <a:latin typeface="Raleway" charset="0"/>
                <a:ea typeface="Raleway" charset="0"/>
                <a:cs typeface="Raleway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  LAUGH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092" y="3982824"/>
            <a:ext cx="36341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WWW.MALPENSANDO.COM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" y="6199652"/>
            <a:ext cx="1009228" cy="56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32413" r="13315" b="32413"/>
          <a:stretch/>
        </p:blipFill>
        <p:spPr>
          <a:xfrm>
            <a:off x="2221695" y="6256738"/>
            <a:ext cx="1224209" cy="453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29" y="6219732"/>
            <a:ext cx="509071" cy="509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02" y="6321490"/>
            <a:ext cx="1045658" cy="366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12" y="6355732"/>
            <a:ext cx="1118926" cy="332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7" b="34467"/>
          <a:stretch/>
        </p:blipFill>
        <p:spPr>
          <a:xfrm>
            <a:off x="3742205" y="6238190"/>
            <a:ext cx="1579296" cy="490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65" y="6200006"/>
            <a:ext cx="948219" cy="5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age-flip-01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11" name="page-flip-01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23" y="5193679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16D6C-E12C-55D3-7B05-47C4CB61E48B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COMMUNICATION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PILLARS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D8A9E-AC89-EE08-332C-2B4045FB2716}"/>
              </a:ext>
            </a:extLst>
          </p:cNvPr>
          <p:cNvSpPr txBox="1"/>
          <p:nvPr/>
        </p:nvSpPr>
        <p:spPr>
          <a:xfrm>
            <a:off x="2694523" y="2551440"/>
            <a:ext cx="777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70% Body Language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20% Tonality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10% Language</a:t>
            </a:r>
          </a:p>
        </p:txBody>
      </p:sp>
    </p:spTree>
    <p:extLst>
      <p:ext uri="{BB962C8B-B14F-4D97-AF65-F5344CB8AC3E}">
        <p14:creationId xmlns:p14="http://schemas.microsoft.com/office/powerpoint/2010/main" val="190946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21" y="5080979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2028580" y="2521059"/>
            <a:ext cx="777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“Relationships move at the 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speed of vulnerability. And 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vulnerability builds trust.”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5FEA2-B60C-37D0-9845-520B4C161FEE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COMMUNICATION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152713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18E05-1690-136D-311D-F176A894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21" y="5080979"/>
            <a:ext cx="2400079" cy="24174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993270"/>
            <a:ext cx="183227" cy="551478"/>
          </a:xfrm>
          <a:prstGeom prst="rect">
            <a:avLst/>
          </a:prstGeom>
          <a:solidFill>
            <a:srgbClr val="FFC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A542A-78BA-A665-7AC6-353286EBBA7B}"/>
              </a:ext>
            </a:extLst>
          </p:cNvPr>
          <p:cNvSpPr txBox="1"/>
          <p:nvPr/>
        </p:nvSpPr>
        <p:spPr>
          <a:xfrm>
            <a:off x="1575356" y="2284312"/>
            <a:ext cx="7776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“People will forget what you said.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People will forget what you did.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But people will never forget how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you made them feel.” 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FFC000"/>
              </a:solidFill>
              <a:latin typeface="Raleway" charset="0"/>
            </a:endParaRP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Raleway" charset="0"/>
              </a:rPr>
              <a:t>                                 – Maya Angelou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5FEA2-B60C-37D0-9845-520B4C161FEE}"/>
              </a:ext>
            </a:extLst>
          </p:cNvPr>
          <p:cNvSpPr txBox="1"/>
          <p:nvPr/>
        </p:nvSpPr>
        <p:spPr>
          <a:xfrm>
            <a:off x="183227" y="993270"/>
            <a:ext cx="2883359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2400" dirty="0">
                <a:solidFill>
                  <a:schemeClr val="bg1"/>
                </a:solidFill>
                <a:latin typeface="Raleway" charset="0"/>
              </a:rPr>
              <a:t>COMMUNICATION</a:t>
            </a:r>
          </a:p>
          <a:p>
            <a:pPr>
              <a:lnSpc>
                <a:spcPts val="2080"/>
              </a:lnSpc>
            </a:pPr>
            <a:r>
              <a:rPr lang="en-US" sz="2400" dirty="0">
                <a:solidFill>
                  <a:srgbClr val="FFC000"/>
                </a:solidFill>
                <a:latin typeface="Raleway" charset="0"/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321619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6652</TotalTime>
  <Words>165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Nathalia Wittingham Rozo</dc:creator>
  <cp:lastModifiedBy>Daphne Simon</cp:lastModifiedBy>
  <cp:revision>53</cp:revision>
  <dcterms:created xsi:type="dcterms:W3CDTF">2021-06-18T03:52:02Z</dcterms:created>
  <dcterms:modified xsi:type="dcterms:W3CDTF">2024-10-18T12:02:57Z</dcterms:modified>
</cp:coreProperties>
</file>